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7" r:id="rId2"/>
    <p:sldId id="757" r:id="rId3"/>
    <p:sldId id="756" r:id="rId4"/>
    <p:sldId id="759" r:id="rId5"/>
    <p:sldId id="7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Ahn" initials="RA" lastIdx="1" clrIdx="0">
    <p:extLst>
      <p:ext uri="{19B8F6BF-5375-455C-9EA6-DF929625EA0E}">
        <p15:presenceInfo xmlns:p15="http://schemas.microsoft.com/office/powerpoint/2012/main" userId="Ruth Ah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93" autoAdjust="0"/>
    <p:restoredTop sz="90829" autoAdjust="0"/>
  </p:normalViewPr>
  <p:slideViewPr>
    <p:cSldViewPr snapToGrid="0" snapToObjects="1">
      <p:cViewPr varScale="1">
        <p:scale>
          <a:sx n="76" d="100"/>
          <a:sy n="76" d="100"/>
        </p:scale>
        <p:origin x="215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969A1-DF11-764A-B2AE-6E0CCF50392D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16925-6739-3D48-94C8-6ABC32962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8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16925-6739-3D48-94C8-6ABC329627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16925-6739-3D48-94C8-6ABC329627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8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16925-6739-3D48-94C8-6ABC329627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3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716925-6739-3D48-94C8-6ABC329627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ruthahn@cpp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771D08-CA8E-4FF1-94A0-0249C432F8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5165" y="1348743"/>
            <a:ext cx="8967662" cy="2938225"/>
          </a:xfrm>
        </p:spPr>
        <p:txBody>
          <a:bodyPr/>
          <a:lstStyle/>
          <a:p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LOGRAR Time Management Workshop</a:t>
            </a:r>
            <a:br>
              <a:rPr lang="en-US" sz="2800" b="1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Community (G-SLC) </a:t>
            </a:r>
            <a:br>
              <a:rPr lang="en-US" sz="2800" b="1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Teaching Professionals (L-ETP) Academy</a:t>
            </a:r>
            <a:br>
              <a:rPr lang="en-US" sz="28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800" dirty="0">
                <a:solidFill>
                  <a:srgbClr val="0B0A0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9510F4-6FDE-40EB-84DC-7B8DD4881903}"/>
              </a:ext>
            </a:extLst>
          </p:cNvPr>
          <p:cNvSpPr/>
          <p:nvPr/>
        </p:nvSpPr>
        <p:spPr>
          <a:xfrm>
            <a:off x="1442139" y="4935445"/>
            <a:ext cx="57226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Presenters: </a:t>
            </a:r>
          </a:p>
          <a:p>
            <a:r>
              <a:rPr lang="en-US" altLang="en-US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Ruth Ahn, Lead Instructor &amp; Professor of Education </a:t>
            </a:r>
          </a:p>
          <a:p>
            <a:r>
              <a:rPr lang="en-US" altLang="en-US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Amy Hua, Past L-ETP Fellow &amp; Lecturer, Chemistry</a:t>
            </a:r>
          </a:p>
          <a:p>
            <a:r>
              <a:rPr lang="en-US" altLang="en-US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Marcos Ojeda, L-ETP Fellow, Chemistry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BAF36-F300-9E89-20D3-9CE27136EBFA}"/>
              </a:ext>
            </a:extLst>
          </p:cNvPr>
          <p:cNvSpPr txBox="1">
            <a:spLocks noChangeArrowheads="1"/>
          </p:cNvSpPr>
          <p:nvPr/>
        </p:nvSpPr>
        <p:spPr>
          <a:xfrm>
            <a:off x="669906" y="1609672"/>
            <a:ext cx="7669013" cy="222156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02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771D08-CA8E-4FF1-94A0-0249C432F8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8169" y="1264157"/>
            <a:ext cx="8967662" cy="3984171"/>
          </a:xfrm>
        </p:spPr>
        <p:txBody>
          <a:bodyPr/>
          <a:lstStyle/>
          <a:p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L-ETP Academy</a:t>
            </a:r>
            <a:br>
              <a:rPr lang="en-US" sz="8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8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800" dirty="0">
                <a:solidFill>
                  <a:srgbClr val="0B0A0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BAF36-F300-9E89-20D3-9CE27136EBFA}"/>
              </a:ext>
            </a:extLst>
          </p:cNvPr>
          <p:cNvSpPr txBox="1">
            <a:spLocks noChangeArrowheads="1"/>
          </p:cNvSpPr>
          <p:nvPr/>
        </p:nvSpPr>
        <p:spPr>
          <a:xfrm>
            <a:off x="669906" y="1609672"/>
            <a:ext cx="7669013" cy="222156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9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771D08-CA8E-4FF1-94A0-0249C432F8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23112"/>
            <a:ext cx="8967662" cy="6216253"/>
          </a:xfrm>
        </p:spPr>
        <p:txBody>
          <a:bodyPr/>
          <a:lstStyle/>
          <a:p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Management Workshop</a:t>
            </a:r>
            <a:br>
              <a:rPr lang="en-US" sz="72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8-23 (F) 6:00-7:40 p.m.</a:t>
            </a:r>
            <a:br>
              <a:rPr lang="en-US" sz="44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B0A0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Registration due next Today!</a:t>
            </a:r>
            <a:br>
              <a:rPr lang="en-US" sz="28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800" dirty="0">
                <a:solidFill>
                  <a:srgbClr val="0B0A0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BAF36-F300-9E89-20D3-9CE27136EBFA}"/>
              </a:ext>
            </a:extLst>
          </p:cNvPr>
          <p:cNvSpPr txBox="1">
            <a:spLocks noChangeArrowheads="1"/>
          </p:cNvSpPr>
          <p:nvPr/>
        </p:nvSpPr>
        <p:spPr>
          <a:xfrm>
            <a:off x="669906" y="1609672"/>
            <a:ext cx="7669013" cy="222156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67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771D08-CA8E-4FF1-94A0-0249C432F8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6338" y="1326382"/>
            <a:ext cx="8967662" cy="4436347"/>
          </a:xfrm>
        </p:spPr>
        <p:txBody>
          <a:bodyPr/>
          <a:lstStyle/>
          <a:p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G-SLC with Peer Mentors</a:t>
            </a:r>
            <a:br>
              <a:rPr lang="en-US" sz="8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2800" dirty="0">
                <a:solidFill>
                  <a:srgbClr val="0B0A0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BAF36-F300-9E89-20D3-9CE27136EBFA}"/>
              </a:ext>
            </a:extLst>
          </p:cNvPr>
          <p:cNvSpPr txBox="1">
            <a:spLocks noChangeArrowheads="1"/>
          </p:cNvSpPr>
          <p:nvPr/>
        </p:nvSpPr>
        <p:spPr>
          <a:xfrm>
            <a:off x="669906" y="1609672"/>
            <a:ext cx="7669013" cy="222156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88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771D08-CA8E-4FF1-94A0-0249C432F8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80387" y="1073826"/>
            <a:ext cx="8967662" cy="5025523"/>
          </a:xfrm>
        </p:spPr>
        <p:txBody>
          <a:bodyPr/>
          <a:lstStyle/>
          <a:p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dirty="0">
                <a:solidFill>
                  <a:srgbClr val="0B0A0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  <a:br>
              <a:rPr lang="en-US" sz="6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Dr. Ahn at </a:t>
            </a:r>
            <a:br>
              <a:rPr lang="en-US" sz="6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ruthahn@cpp.edu</a:t>
            </a:r>
            <a:br>
              <a:rPr lang="en-US" sz="80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solidFill>
                  <a:srgbClr val="0B0A0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2800" dirty="0">
                <a:solidFill>
                  <a:srgbClr val="0B0A09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BAF36-F300-9E89-20D3-9CE27136EBFA}"/>
              </a:ext>
            </a:extLst>
          </p:cNvPr>
          <p:cNvSpPr txBox="1">
            <a:spLocks noChangeArrowheads="1"/>
          </p:cNvSpPr>
          <p:nvPr/>
        </p:nvSpPr>
        <p:spPr>
          <a:xfrm>
            <a:off x="669906" y="1609672"/>
            <a:ext cx="7669013" cy="222156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2100" dirty="0">
              <a:solidFill>
                <a:srgbClr val="0B0A09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78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18619</TotalTime>
  <Words>150</Words>
  <Application>Microsoft Office PowerPoint</Application>
  <PresentationFormat>On-screen Show (4:3)</PresentationFormat>
  <Paragraphs>13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News Gothic MT</vt:lpstr>
      <vt:lpstr>Times New Roman</vt:lpstr>
      <vt:lpstr>Wingdings 2</vt:lpstr>
      <vt:lpstr>Breeze</vt:lpstr>
      <vt:lpstr>        LOGRAR Time Management Workshop Student Learning Community (G-SLC)  Emerging Teaching Professionals (L-ETP) Academy   </vt:lpstr>
      <vt:lpstr>        L-ETP Academy   </vt:lpstr>
      <vt:lpstr>        Time Management Workshop 8-23 (F) 6:00-7:40 p.m.  Registration due next Today!   </vt:lpstr>
      <vt:lpstr>        G-SLC with Peer Mentors    </vt:lpstr>
      <vt:lpstr>        Questions?  Contact Dr. Ahn at  ruthahn@cpp.edu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Brain</dc:title>
  <dc:creator>Pamela Walker</dc:creator>
  <cp:lastModifiedBy>Ruth Ahn</cp:lastModifiedBy>
  <cp:revision>524</cp:revision>
  <dcterms:created xsi:type="dcterms:W3CDTF">2014-04-15T20:16:28Z</dcterms:created>
  <dcterms:modified xsi:type="dcterms:W3CDTF">2024-08-17T12:00:45Z</dcterms:modified>
</cp:coreProperties>
</file>