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8"/>
  </p:notesMasterIdLst>
  <p:sldIdLst>
    <p:sldId id="378" r:id="rId5"/>
    <p:sldId id="386" r:id="rId6"/>
    <p:sldId id="393" r:id="rId7"/>
    <p:sldId id="394" r:id="rId8"/>
    <p:sldId id="413" r:id="rId9"/>
    <p:sldId id="373" r:id="rId10"/>
    <p:sldId id="449" r:id="rId11"/>
    <p:sldId id="297" r:id="rId12"/>
    <p:sldId id="476" r:id="rId13"/>
    <p:sldId id="298" r:id="rId14"/>
    <p:sldId id="380" r:id="rId15"/>
    <p:sldId id="300" r:id="rId16"/>
    <p:sldId id="299" r:id="rId17"/>
    <p:sldId id="448" r:id="rId18"/>
    <p:sldId id="475" r:id="rId19"/>
    <p:sldId id="434" r:id="rId20"/>
    <p:sldId id="418" r:id="rId21"/>
    <p:sldId id="410" r:id="rId22"/>
    <p:sldId id="403" r:id="rId23"/>
    <p:sldId id="404" r:id="rId24"/>
    <p:sldId id="405" r:id="rId25"/>
    <p:sldId id="414" r:id="rId26"/>
    <p:sldId id="432" r:id="rId27"/>
    <p:sldId id="450" r:id="rId28"/>
    <p:sldId id="399" r:id="rId29"/>
    <p:sldId id="438" r:id="rId30"/>
    <p:sldId id="262" r:id="rId31"/>
    <p:sldId id="427" r:id="rId32"/>
    <p:sldId id="431" r:id="rId33"/>
    <p:sldId id="439" r:id="rId34"/>
    <p:sldId id="447" r:id="rId35"/>
    <p:sldId id="271" r:id="rId36"/>
    <p:sldId id="443" r:id="rId37"/>
    <p:sldId id="265" r:id="rId38"/>
    <p:sldId id="269" r:id="rId39"/>
    <p:sldId id="411" r:id="rId40"/>
    <p:sldId id="477" r:id="rId41"/>
    <p:sldId id="433" r:id="rId42"/>
    <p:sldId id="474" r:id="rId43"/>
    <p:sldId id="428" r:id="rId44"/>
    <p:sldId id="429" r:id="rId45"/>
    <p:sldId id="436" r:id="rId46"/>
    <p:sldId id="276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454"/>
    <a:srgbClr val="FED103"/>
    <a:srgbClr val="FFCC69"/>
    <a:srgbClr val="CEB888"/>
    <a:srgbClr val="215BAA"/>
    <a:srgbClr val="008345"/>
    <a:srgbClr val="FCB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934382-E256-7820-9CB1-8201E068BAFE}" v="223" dt="2024-08-16T21:03:04.259"/>
    <p1510:client id="{9961F2F1-FC0F-4CAA-856F-DA5E09E47945}" v="131" dt="2024-08-17T00:27:19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86458" autoAdjust="0"/>
  </p:normalViewPr>
  <p:slideViewPr>
    <p:cSldViewPr snapToGrid="0" snapToObjects="1">
      <p:cViewPr>
        <p:scale>
          <a:sx n="50" d="100"/>
          <a:sy n="50" d="100"/>
        </p:scale>
        <p:origin x="1000" y="64"/>
      </p:cViewPr>
      <p:guideLst/>
    </p:cSldViewPr>
  </p:slideViewPr>
  <p:outlineViewPr>
    <p:cViewPr>
      <p:scale>
        <a:sx n="33" d="100"/>
        <a:sy n="33" d="100"/>
      </p:scale>
      <p:origin x="0" y="-52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Provencio" userId="S::provencio@cpp.edu::4d5b01c3-c6ff-4c4f-96bc-cf1276dfb738" providerId="AD" clId="Web-{6A934382-E256-7820-9CB1-8201E068BAFE}"/>
    <pc:docChg chg="modSld">
      <pc:chgData name="Angela Provencio" userId="S::provencio@cpp.edu::4d5b01c3-c6ff-4c4f-96bc-cf1276dfb738" providerId="AD" clId="Web-{6A934382-E256-7820-9CB1-8201E068BAFE}" dt="2024-08-16T21:03:00.540" v="177" actId="20577"/>
      <pc:docMkLst>
        <pc:docMk/>
      </pc:docMkLst>
      <pc:sldChg chg="modSp">
        <pc:chgData name="Angela Provencio" userId="S::provencio@cpp.edu::4d5b01c3-c6ff-4c4f-96bc-cf1276dfb738" providerId="AD" clId="Web-{6A934382-E256-7820-9CB1-8201E068BAFE}" dt="2024-08-16T21:00:09.794" v="132" actId="1076"/>
        <pc:sldMkLst>
          <pc:docMk/>
          <pc:sldMk cId="2568896630" sldId="271"/>
        </pc:sldMkLst>
        <pc:spChg chg="mod">
          <ac:chgData name="Angela Provencio" userId="S::provencio@cpp.edu::4d5b01c3-c6ff-4c4f-96bc-cf1276dfb738" providerId="AD" clId="Web-{6A934382-E256-7820-9CB1-8201E068BAFE}" dt="2024-08-16T20:58:39.054" v="125" actId="14100"/>
          <ac:spMkLst>
            <pc:docMk/>
            <pc:sldMk cId="2568896630" sldId="271"/>
            <ac:spMk id="3" creationId="{00000000-0000-0000-0000-000000000000}"/>
          </ac:spMkLst>
        </pc:spChg>
        <pc:picChg chg="mod">
          <ac:chgData name="Angela Provencio" userId="S::provencio@cpp.edu::4d5b01c3-c6ff-4c4f-96bc-cf1276dfb738" providerId="AD" clId="Web-{6A934382-E256-7820-9CB1-8201E068BAFE}" dt="2024-08-16T21:00:09.794" v="132" actId="1076"/>
          <ac:picMkLst>
            <pc:docMk/>
            <pc:sldMk cId="2568896630" sldId="271"/>
            <ac:picMk id="5" creationId="{A2112FD0-E26A-B44A-4205-3ED01D57BFD2}"/>
          </ac:picMkLst>
        </pc:picChg>
      </pc:sldChg>
      <pc:sldChg chg="modSp">
        <pc:chgData name="Angela Provencio" userId="S::provencio@cpp.edu::4d5b01c3-c6ff-4c4f-96bc-cf1276dfb738" providerId="AD" clId="Web-{6A934382-E256-7820-9CB1-8201E068BAFE}" dt="2024-08-16T20:53:02.672" v="5" actId="20577"/>
        <pc:sldMkLst>
          <pc:docMk/>
          <pc:sldMk cId="1670180299" sldId="297"/>
        </pc:sldMkLst>
        <pc:spChg chg="mod">
          <ac:chgData name="Angela Provencio" userId="S::provencio@cpp.edu::4d5b01c3-c6ff-4c4f-96bc-cf1276dfb738" providerId="AD" clId="Web-{6A934382-E256-7820-9CB1-8201E068BAFE}" dt="2024-08-16T20:53:02.672" v="5" actId="20577"/>
          <ac:spMkLst>
            <pc:docMk/>
            <pc:sldMk cId="1670180299" sldId="297"/>
            <ac:spMk id="7" creationId="{189F8DC3-C083-2C38-6C3C-BE4E8F5D08D1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1:03:00.540" v="177" actId="20577"/>
        <pc:sldMkLst>
          <pc:docMk/>
          <pc:sldMk cId="1270185832" sldId="378"/>
        </pc:sldMkLst>
        <pc:spChg chg="mod">
          <ac:chgData name="Angela Provencio" userId="S::provencio@cpp.edu::4d5b01c3-c6ff-4c4f-96bc-cf1276dfb738" providerId="AD" clId="Web-{6A934382-E256-7820-9CB1-8201E068BAFE}" dt="2024-08-16T21:03:00.540" v="177" actId="20577"/>
          <ac:spMkLst>
            <pc:docMk/>
            <pc:sldMk cId="1270185832" sldId="378"/>
            <ac:spMk id="3" creationId="{E919BCFF-FB3C-4F37-AC09-E85319E91168}"/>
          </ac:spMkLst>
        </pc:spChg>
        <pc:spChg chg="mod">
          <ac:chgData name="Angela Provencio" userId="S::provencio@cpp.edu::4d5b01c3-c6ff-4c4f-96bc-cf1276dfb738" providerId="AD" clId="Web-{6A934382-E256-7820-9CB1-8201E068BAFE}" dt="2024-08-16T21:02:53.821" v="174" actId="14100"/>
          <ac:spMkLst>
            <pc:docMk/>
            <pc:sldMk cId="1270185832" sldId="378"/>
            <ac:spMk id="4" creationId="{F64488DF-2A17-4A15-862E-306EF5D6738E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0:55:09.836" v="72" actId="1076"/>
        <pc:sldMkLst>
          <pc:docMk/>
          <pc:sldMk cId="3353592559" sldId="399"/>
        </pc:sldMkLst>
        <pc:graphicFrameChg chg="mod modGraphic">
          <ac:chgData name="Angela Provencio" userId="S::provencio@cpp.edu::4d5b01c3-c6ff-4c4f-96bc-cf1276dfb738" providerId="AD" clId="Web-{6A934382-E256-7820-9CB1-8201E068BAFE}" dt="2024-08-16T20:55:09.836" v="72" actId="1076"/>
          <ac:graphicFrameMkLst>
            <pc:docMk/>
            <pc:sldMk cId="3353592559" sldId="399"/>
            <ac:graphicFrameMk id="7" creationId="{2EA3063A-72B1-C998-B8E8-3539FBBDEDAD}"/>
          </ac:graphicFrameMkLst>
        </pc:graphicFrameChg>
      </pc:sldChg>
      <pc:sldChg chg="modSp">
        <pc:chgData name="Angela Provencio" userId="S::provencio@cpp.edu::4d5b01c3-c6ff-4c4f-96bc-cf1276dfb738" providerId="AD" clId="Web-{6A934382-E256-7820-9CB1-8201E068BAFE}" dt="2024-08-16T20:53:45.300" v="12" actId="20577"/>
        <pc:sldMkLst>
          <pc:docMk/>
          <pc:sldMk cId="1040962727" sldId="405"/>
        </pc:sldMkLst>
        <pc:spChg chg="mod">
          <ac:chgData name="Angela Provencio" userId="S::provencio@cpp.edu::4d5b01c3-c6ff-4c4f-96bc-cf1276dfb738" providerId="AD" clId="Web-{6A934382-E256-7820-9CB1-8201E068BAFE}" dt="2024-08-16T20:53:45.300" v="12" actId="20577"/>
          <ac:spMkLst>
            <pc:docMk/>
            <pc:sldMk cId="1040962727" sldId="405"/>
            <ac:spMk id="3" creationId="{F7A4B701-26E7-96E7-61AB-0E01B4C7B083}"/>
          </ac:spMkLst>
        </pc:spChg>
      </pc:sldChg>
      <pc:sldChg chg="addSp delSp modSp">
        <pc:chgData name="Angela Provencio" userId="S::provencio@cpp.edu::4d5b01c3-c6ff-4c4f-96bc-cf1276dfb738" providerId="AD" clId="Web-{6A934382-E256-7820-9CB1-8201E068BAFE}" dt="2024-08-16T21:01:58.770" v="158" actId="20577"/>
        <pc:sldMkLst>
          <pc:docMk/>
          <pc:sldMk cId="3196005850" sldId="411"/>
        </pc:sldMkLst>
        <pc:spChg chg="mod">
          <ac:chgData name="Angela Provencio" userId="S::provencio@cpp.edu::4d5b01c3-c6ff-4c4f-96bc-cf1276dfb738" providerId="AD" clId="Web-{6A934382-E256-7820-9CB1-8201E068BAFE}" dt="2024-08-16T21:01:58.770" v="158" actId="20577"/>
          <ac:spMkLst>
            <pc:docMk/>
            <pc:sldMk cId="3196005850" sldId="411"/>
            <ac:spMk id="4" creationId="{00000000-0000-0000-0000-000000000000}"/>
          </ac:spMkLst>
        </pc:spChg>
        <pc:spChg chg="del">
          <ac:chgData name="Angela Provencio" userId="S::provencio@cpp.edu::4d5b01c3-c6ff-4c4f-96bc-cf1276dfb738" providerId="AD" clId="Web-{6A934382-E256-7820-9CB1-8201E068BAFE}" dt="2024-08-16T21:00:50.266" v="146"/>
          <ac:spMkLst>
            <pc:docMk/>
            <pc:sldMk cId="3196005850" sldId="411"/>
            <ac:spMk id="10" creationId="{7EDB6FD8-D3D7-411D-A61B-14AABB84835C}"/>
          </ac:spMkLst>
        </pc:spChg>
        <pc:grpChg chg="del">
          <ac:chgData name="Angela Provencio" userId="S::provencio@cpp.edu::4d5b01c3-c6ff-4c4f-96bc-cf1276dfb738" providerId="AD" clId="Web-{6A934382-E256-7820-9CB1-8201E068BAFE}" dt="2024-08-16T21:00:53.219" v="147"/>
          <ac:grpSpMkLst>
            <pc:docMk/>
            <pc:sldMk cId="3196005850" sldId="411"/>
            <ac:grpSpMk id="12" creationId="{0973993E-099A-652B-977A-C348674F303D}"/>
          </ac:grpSpMkLst>
        </pc:grpChg>
        <pc:inkChg chg="add mod">
          <ac:chgData name="Angela Provencio" userId="S::provencio@cpp.edu::4d5b01c3-c6ff-4c4f-96bc-cf1276dfb738" providerId="AD" clId="Web-{6A934382-E256-7820-9CB1-8201E068BAFE}" dt="2024-08-16T21:01:14.283" v="151" actId="1076"/>
          <ac:inkMkLst>
            <pc:docMk/>
            <pc:sldMk cId="3196005850" sldId="411"/>
            <ac:inkMk id="3" creationId="{9F6C81C5-C4EC-7E0D-6881-FBD429DFF3E6}"/>
          </ac:inkMkLst>
        </pc:inkChg>
        <pc:inkChg chg="mod">
          <ac:chgData name="Angela Provencio" userId="S::provencio@cpp.edu::4d5b01c3-c6ff-4c4f-96bc-cf1276dfb738" providerId="AD" clId="Web-{6A934382-E256-7820-9CB1-8201E068BAFE}" dt="2024-08-16T21:01:00.594" v="148" actId="1076"/>
          <ac:inkMkLst>
            <pc:docMk/>
            <pc:sldMk cId="3196005850" sldId="411"/>
            <ac:inkMk id="6" creationId="{359A5D35-3CB9-8198-EE92-E17C293324F6}"/>
          </ac:inkMkLst>
        </pc:inkChg>
      </pc:sldChg>
      <pc:sldChg chg="modSp">
        <pc:chgData name="Angela Provencio" userId="S::provencio@cpp.edu::4d5b01c3-c6ff-4c4f-96bc-cf1276dfb738" providerId="AD" clId="Web-{6A934382-E256-7820-9CB1-8201E068BAFE}" dt="2024-08-16T20:57:35.049" v="111" actId="20577"/>
        <pc:sldMkLst>
          <pc:docMk/>
          <pc:sldMk cId="3917149590" sldId="426"/>
        </pc:sldMkLst>
        <pc:spChg chg="mod">
          <ac:chgData name="Angela Provencio" userId="S::provencio@cpp.edu::4d5b01c3-c6ff-4c4f-96bc-cf1276dfb738" providerId="AD" clId="Web-{6A934382-E256-7820-9CB1-8201E068BAFE}" dt="2024-08-16T20:57:35.049" v="111" actId="20577"/>
          <ac:spMkLst>
            <pc:docMk/>
            <pc:sldMk cId="3917149590" sldId="426"/>
            <ac:spMk id="18" creationId="{29E54B1A-F61D-4BA2-87F1-CE52B133C1E6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0:55:36.229" v="74" actId="20577"/>
        <pc:sldMkLst>
          <pc:docMk/>
          <pc:sldMk cId="2385641635" sldId="438"/>
        </pc:sldMkLst>
        <pc:spChg chg="mod">
          <ac:chgData name="Angela Provencio" userId="S::provencio@cpp.edu::4d5b01c3-c6ff-4c4f-96bc-cf1276dfb738" providerId="AD" clId="Web-{6A934382-E256-7820-9CB1-8201E068BAFE}" dt="2024-08-16T20:55:36.229" v="74" actId="20577"/>
          <ac:spMkLst>
            <pc:docMk/>
            <pc:sldMk cId="2385641635" sldId="438"/>
            <ac:spMk id="10" creationId="{DFB6865E-DE72-2213-2D8F-28FCB5D1F031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0:58:07.333" v="122" actId="20577"/>
        <pc:sldMkLst>
          <pc:docMk/>
          <pc:sldMk cId="2914945220" sldId="439"/>
        </pc:sldMkLst>
        <pc:spChg chg="mod">
          <ac:chgData name="Angela Provencio" userId="S::provencio@cpp.edu::4d5b01c3-c6ff-4c4f-96bc-cf1276dfb738" providerId="AD" clId="Web-{6A934382-E256-7820-9CB1-8201E068BAFE}" dt="2024-08-16T20:58:07.333" v="122" actId="20577"/>
          <ac:spMkLst>
            <pc:docMk/>
            <pc:sldMk cId="2914945220" sldId="439"/>
            <ac:spMk id="12" creationId="{EA511349-0768-9B9B-DACC-148C0B8ECAF3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0:58:17.193" v="123" actId="20577"/>
        <pc:sldMkLst>
          <pc:docMk/>
          <pc:sldMk cId="1429668413" sldId="447"/>
        </pc:sldMkLst>
        <pc:spChg chg="mod">
          <ac:chgData name="Angela Provencio" userId="S::provencio@cpp.edu::4d5b01c3-c6ff-4c4f-96bc-cf1276dfb738" providerId="AD" clId="Web-{6A934382-E256-7820-9CB1-8201E068BAFE}" dt="2024-08-16T20:58:17.193" v="123" actId="20577"/>
          <ac:spMkLst>
            <pc:docMk/>
            <pc:sldMk cId="1429668413" sldId="447"/>
            <ac:spMk id="3" creationId="{00000000-0000-0000-0000-000000000000}"/>
          </ac:spMkLst>
        </pc:spChg>
      </pc:sldChg>
      <pc:sldChg chg="modSp">
        <pc:chgData name="Angela Provencio" userId="S::provencio@cpp.edu::4d5b01c3-c6ff-4c4f-96bc-cf1276dfb738" providerId="AD" clId="Web-{6A934382-E256-7820-9CB1-8201E068BAFE}" dt="2024-08-16T20:53:31.424" v="10" actId="20577"/>
        <pc:sldMkLst>
          <pc:docMk/>
          <pc:sldMk cId="766957572" sldId="448"/>
        </pc:sldMkLst>
        <pc:spChg chg="mod">
          <ac:chgData name="Angela Provencio" userId="S::provencio@cpp.edu::4d5b01c3-c6ff-4c4f-96bc-cf1276dfb738" providerId="AD" clId="Web-{6A934382-E256-7820-9CB1-8201E068BAFE}" dt="2024-08-16T20:53:31.424" v="10" actId="20577"/>
          <ac:spMkLst>
            <pc:docMk/>
            <pc:sldMk cId="766957572" sldId="448"/>
            <ac:spMk id="11" creationId="{CA945421-A3A9-4DE2-AA12-C2F1580BF300}"/>
          </ac:spMkLst>
        </pc:spChg>
      </pc:sldChg>
    </pc:docChg>
  </pc:docChgLst>
  <pc:docChgLst>
    <pc:chgData name="Brandi Blair" userId="d0d9c285-6935-43da-8770-2cef2cc50647" providerId="ADAL" clId="{9961F2F1-FC0F-4CAA-856F-DA5E09E47945}"/>
    <pc:docChg chg="undo custSel addSld delSld modSld sldOrd">
      <pc:chgData name="Brandi Blair" userId="d0d9c285-6935-43da-8770-2cef2cc50647" providerId="ADAL" clId="{9961F2F1-FC0F-4CAA-856F-DA5E09E47945}" dt="2024-08-17T00:35:56.154" v="1788" actId="20577"/>
      <pc:docMkLst>
        <pc:docMk/>
      </pc:docMkLst>
      <pc:sldChg chg="modSp mod">
        <pc:chgData name="Brandi Blair" userId="d0d9c285-6935-43da-8770-2cef2cc50647" providerId="ADAL" clId="{9961F2F1-FC0F-4CAA-856F-DA5E09E47945}" dt="2024-08-17T00:20:34.015" v="1545" actId="207"/>
        <pc:sldMkLst>
          <pc:docMk/>
          <pc:sldMk cId="3195586384" sldId="262"/>
        </pc:sldMkLst>
        <pc:spChg chg="mod">
          <ac:chgData name="Brandi Blair" userId="d0d9c285-6935-43da-8770-2cef2cc50647" providerId="ADAL" clId="{9961F2F1-FC0F-4CAA-856F-DA5E09E47945}" dt="2024-08-17T00:17:36.271" v="1501" actId="20577"/>
          <ac:spMkLst>
            <pc:docMk/>
            <pc:sldMk cId="3195586384" sldId="262"/>
            <ac:spMk id="21507" creationId="{00000000-0000-0000-0000-000000000000}"/>
          </ac:spMkLst>
        </pc:spChg>
        <pc:spChg chg="mod">
          <ac:chgData name="Brandi Blair" userId="d0d9c285-6935-43da-8770-2cef2cc50647" providerId="ADAL" clId="{9961F2F1-FC0F-4CAA-856F-DA5E09E47945}" dt="2024-08-17T00:20:34.015" v="1545" actId="207"/>
          <ac:spMkLst>
            <pc:docMk/>
            <pc:sldMk cId="3195586384" sldId="262"/>
            <ac:spMk id="53250" creationId="{00000000-0000-0000-0000-000000000000}"/>
          </ac:spMkLst>
        </pc:spChg>
        <pc:picChg chg="mod">
          <ac:chgData name="Brandi Blair" userId="d0d9c285-6935-43da-8770-2cef2cc50647" providerId="ADAL" clId="{9961F2F1-FC0F-4CAA-856F-DA5E09E47945}" dt="2024-08-17T00:18:48.367" v="1534" actId="1076"/>
          <ac:picMkLst>
            <pc:docMk/>
            <pc:sldMk cId="3195586384" sldId="262"/>
            <ac:picMk id="3" creationId="{4353B829-4C24-7439-2669-A53C535A3ED5}"/>
          </ac:picMkLst>
        </pc:picChg>
      </pc:sldChg>
      <pc:sldChg chg="delSp modSp mod">
        <pc:chgData name="Brandi Blair" userId="d0d9c285-6935-43da-8770-2cef2cc50647" providerId="ADAL" clId="{9961F2F1-FC0F-4CAA-856F-DA5E09E47945}" dt="2024-08-17T00:10:27.987" v="1392" actId="27636"/>
        <pc:sldMkLst>
          <pc:docMk/>
          <pc:sldMk cId="1670180299" sldId="297"/>
        </pc:sldMkLst>
        <pc:spChg chg="del mod">
          <ac:chgData name="Brandi Blair" userId="d0d9c285-6935-43da-8770-2cef2cc50647" providerId="ADAL" clId="{9961F2F1-FC0F-4CAA-856F-DA5E09E47945}" dt="2024-08-16T22:38:19.990" v="693" actId="478"/>
          <ac:spMkLst>
            <pc:docMk/>
            <pc:sldMk cId="1670180299" sldId="297"/>
            <ac:spMk id="2" creationId="{554EFC54-80D7-71E6-D7E7-84626031221A}"/>
          </ac:spMkLst>
        </pc:spChg>
        <pc:spChg chg="mod">
          <ac:chgData name="Brandi Blair" userId="d0d9c285-6935-43da-8770-2cef2cc50647" providerId="ADAL" clId="{9961F2F1-FC0F-4CAA-856F-DA5E09E47945}" dt="2024-08-17T00:10:27.987" v="1392" actId="27636"/>
          <ac:spMkLst>
            <pc:docMk/>
            <pc:sldMk cId="1670180299" sldId="297"/>
            <ac:spMk id="3" creationId="{00000000-0000-0000-0000-000000000000}"/>
          </ac:spMkLst>
        </pc:spChg>
        <pc:spChg chg="del">
          <ac:chgData name="Brandi Blair" userId="d0d9c285-6935-43da-8770-2cef2cc50647" providerId="ADAL" clId="{9961F2F1-FC0F-4CAA-856F-DA5E09E47945}" dt="2024-08-16T22:35:30.859" v="653" actId="478"/>
          <ac:spMkLst>
            <pc:docMk/>
            <pc:sldMk cId="1670180299" sldId="297"/>
            <ac:spMk id="6" creationId="{F18C3BCA-A951-A025-4E2C-D616777135CC}"/>
          </ac:spMkLst>
        </pc:spChg>
        <pc:spChg chg="mod">
          <ac:chgData name="Brandi Blair" userId="d0d9c285-6935-43da-8770-2cef2cc50647" providerId="ADAL" clId="{9961F2F1-FC0F-4CAA-856F-DA5E09E47945}" dt="2024-08-16T22:38:32.293" v="694" actId="1076"/>
          <ac:spMkLst>
            <pc:docMk/>
            <pc:sldMk cId="1670180299" sldId="297"/>
            <ac:spMk id="7" creationId="{189F8DC3-C083-2C38-6C3C-BE4E8F5D08D1}"/>
          </ac:spMkLst>
        </pc:spChg>
        <pc:spChg chg="del">
          <ac:chgData name="Brandi Blair" userId="d0d9c285-6935-43da-8770-2cef2cc50647" providerId="ADAL" clId="{9961F2F1-FC0F-4CAA-856F-DA5E09E47945}" dt="2024-08-16T22:35:33.383" v="654" actId="478"/>
          <ac:spMkLst>
            <pc:docMk/>
            <pc:sldMk cId="1670180299" sldId="297"/>
            <ac:spMk id="8" creationId="{597B989A-119D-5CFB-3A78-17C48EB347F0}"/>
          </ac:spMkLst>
        </pc:spChg>
        <pc:spChg chg="del">
          <ac:chgData name="Brandi Blair" userId="d0d9c285-6935-43da-8770-2cef2cc50647" providerId="ADAL" clId="{9961F2F1-FC0F-4CAA-856F-DA5E09E47945}" dt="2024-08-16T22:35:35.198" v="655" actId="478"/>
          <ac:spMkLst>
            <pc:docMk/>
            <pc:sldMk cId="1670180299" sldId="297"/>
            <ac:spMk id="9" creationId="{87DF613B-EC34-8438-6C52-2F8AD4AA5112}"/>
          </ac:spMkLst>
        </pc:spChg>
        <pc:picChg chg="mod">
          <ac:chgData name="Brandi Blair" userId="d0d9c285-6935-43da-8770-2cef2cc50647" providerId="ADAL" clId="{9961F2F1-FC0F-4CAA-856F-DA5E09E47945}" dt="2024-08-16T22:42:44.891" v="729" actId="14100"/>
          <ac:picMkLst>
            <pc:docMk/>
            <pc:sldMk cId="1670180299" sldId="297"/>
            <ac:picMk id="4" creationId="{00000000-0000-0000-0000-000000000000}"/>
          </ac:picMkLst>
        </pc:picChg>
      </pc:sldChg>
      <pc:sldChg chg="delSp modSp mod ord">
        <pc:chgData name="Brandi Blair" userId="d0d9c285-6935-43da-8770-2cef2cc50647" providerId="ADAL" clId="{9961F2F1-FC0F-4CAA-856F-DA5E09E47945}" dt="2024-08-16T23:04:33.412" v="768" actId="1076"/>
        <pc:sldMkLst>
          <pc:docMk/>
          <pc:sldMk cId="4087689813" sldId="298"/>
        </pc:sldMkLst>
        <pc:spChg chg="del">
          <ac:chgData name="Brandi Blair" userId="d0d9c285-6935-43da-8770-2cef2cc50647" providerId="ADAL" clId="{9961F2F1-FC0F-4CAA-856F-DA5E09E47945}" dt="2024-08-16T22:35:58.680" v="657" actId="478"/>
          <ac:spMkLst>
            <pc:docMk/>
            <pc:sldMk cId="4087689813" sldId="298"/>
            <ac:spMk id="6" creationId="{14EC2816-9851-43E3-AB23-B79807BEB119}"/>
          </ac:spMkLst>
        </pc:spChg>
        <pc:picChg chg="mod">
          <ac:chgData name="Brandi Blair" userId="d0d9c285-6935-43da-8770-2cef2cc50647" providerId="ADAL" clId="{9961F2F1-FC0F-4CAA-856F-DA5E09E47945}" dt="2024-08-16T23:03:16.262" v="754" actId="14100"/>
          <ac:picMkLst>
            <pc:docMk/>
            <pc:sldMk cId="4087689813" sldId="298"/>
            <ac:picMk id="5" creationId="{00000000-0000-0000-0000-000000000000}"/>
          </ac:picMkLst>
        </pc:picChg>
        <pc:picChg chg="mod">
          <ac:chgData name="Brandi Blair" userId="d0d9c285-6935-43da-8770-2cef2cc50647" providerId="ADAL" clId="{9961F2F1-FC0F-4CAA-856F-DA5E09E47945}" dt="2024-08-16T23:04:33.412" v="768" actId="1076"/>
          <ac:picMkLst>
            <pc:docMk/>
            <pc:sldMk cId="4087689813" sldId="298"/>
            <ac:picMk id="7" creationId="{64CD1031-8A3B-151A-C3FD-F3237AB3C3B7}"/>
          </ac:picMkLst>
        </pc:picChg>
      </pc:sldChg>
      <pc:sldChg chg="delSp modSp mod">
        <pc:chgData name="Brandi Blair" userId="d0d9c285-6935-43da-8770-2cef2cc50647" providerId="ADAL" clId="{9961F2F1-FC0F-4CAA-856F-DA5E09E47945}" dt="2024-08-17T00:19:53.045" v="1538" actId="207"/>
        <pc:sldMkLst>
          <pc:docMk/>
          <pc:sldMk cId="1392098294" sldId="299"/>
        </pc:sldMkLst>
        <pc:spChg chg="mod">
          <ac:chgData name="Brandi Blair" userId="d0d9c285-6935-43da-8770-2cef2cc50647" providerId="ADAL" clId="{9961F2F1-FC0F-4CAA-856F-DA5E09E47945}" dt="2024-08-17T00:19:53.045" v="1538" actId="207"/>
          <ac:spMkLst>
            <pc:docMk/>
            <pc:sldMk cId="1392098294" sldId="299"/>
            <ac:spMk id="3" creationId="{00000000-0000-0000-0000-000000000000}"/>
          </ac:spMkLst>
        </pc:spChg>
        <pc:spChg chg="del mod">
          <ac:chgData name="Brandi Blair" userId="d0d9c285-6935-43da-8770-2cef2cc50647" providerId="ADAL" clId="{9961F2F1-FC0F-4CAA-856F-DA5E09E47945}" dt="2024-08-16T23:13:29.929" v="882" actId="478"/>
          <ac:spMkLst>
            <pc:docMk/>
            <pc:sldMk cId="1392098294" sldId="299"/>
            <ac:spMk id="4" creationId="{9B63B5AE-2EF8-489D-8BB3-937B067024FC}"/>
          </ac:spMkLst>
        </pc:spChg>
        <pc:picChg chg="mod">
          <ac:chgData name="Brandi Blair" userId="d0d9c285-6935-43da-8770-2cef2cc50647" providerId="ADAL" clId="{9961F2F1-FC0F-4CAA-856F-DA5E09E47945}" dt="2024-08-16T23:44:20.539" v="988" actId="1037"/>
          <ac:picMkLst>
            <pc:docMk/>
            <pc:sldMk cId="1392098294" sldId="299"/>
            <ac:picMk id="5" creationId="{00000000-0000-0000-0000-000000000000}"/>
          </ac:picMkLst>
        </pc:picChg>
      </pc:sldChg>
      <pc:sldChg chg="delSp modSp mod">
        <pc:chgData name="Brandi Blair" userId="d0d9c285-6935-43da-8770-2cef2cc50647" providerId="ADAL" clId="{9961F2F1-FC0F-4CAA-856F-DA5E09E47945}" dt="2024-08-16T23:11:25.542" v="863" actId="1035"/>
        <pc:sldMkLst>
          <pc:docMk/>
          <pc:sldMk cId="1010681296" sldId="300"/>
        </pc:sldMkLst>
        <pc:spChg chg="mod">
          <ac:chgData name="Brandi Blair" userId="d0d9c285-6935-43da-8770-2cef2cc50647" providerId="ADAL" clId="{9961F2F1-FC0F-4CAA-856F-DA5E09E47945}" dt="2024-08-16T23:07:30.833" v="807" actId="27636"/>
          <ac:spMkLst>
            <pc:docMk/>
            <pc:sldMk cId="1010681296" sldId="300"/>
            <ac:spMk id="3" creationId="{00000000-0000-0000-0000-000000000000}"/>
          </ac:spMkLst>
        </pc:spChg>
        <pc:spChg chg="del mod">
          <ac:chgData name="Brandi Blair" userId="d0d9c285-6935-43da-8770-2cef2cc50647" providerId="ADAL" clId="{9961F2F1-FC0F-4CAA-856F-DA5E09E47945}" dt="2024-08-16T23:04:56.556" v="775" actId="478"/>
          <ac:spMkLst>
            <pc:docMk/>
            <pc:sldMk cId="1010681296" sldId="300"/>
            <ac:spMk id="7" creationId="{3CEB294F-600B-F94A-FEFB-DF8F47B6CC32}"/>
          </ac:spMkLst>
        </pc:spChg>
        <pc:picChg chg="mod">
          <ac:chgData name="Brandi Blair" userId="d0d9c285-6935-43da-8770-2cef2cc50647" providerId="ADAL" clId="{9961F2F1-FC0F-4CAA-856F-DA5E09E47945}" dt="2024-08-16T23:11:25.542" v="863" actId="1035"/>
          <ac:picMkLst>
            <pc:docMk/>
            <pc:sldMk cId="1010681296" sldId="300"/>
            <ac:picMk id="5" creationId="{00000000-0000-0000-0000-000000000000}"/>
          </ac:picMkLst>
        </pc:picChg>
        <pc:picChg chg="mod">
          <ac:chgData name="Brandi Blair" userId="d0d9c285-6935-43da-8770-2cef2cc50647" providerId="ADAL" clId="{9961F2F1-FC0F-4CAA-856F-DA5E09E47945}" dt="2024-08-16T23:05:00.807" v="776" actId="14100"/>
          <ac:picMkLst>
            <pc:docMk/>
            <pc:sldMk cId="1010681296" sldId="300"/>
            <ac:picMk id="6" creationId="{D8515528-3B7A-F47B-EA5F-154975D42E25}"/>
          </ac:picMkLst>
        </pc:picChg>
      </pc:sldChg>
      <pc:sldChg chg="modSp mod">
        <pc:chgData name="Brandi Blair" userId="d0d9c285-6935-43da-8770-2cef2cc50647" providerId="ADAL" clId="{9961F2F1-FC0F-4CAA-856F-DA5E09E47945}" dt="2024-08-17T00:35:56.154" v="1788" actId="20577"/>
        <pc:sldMkLst>
          <pc:docMk/>
          <pc:sldMk cId="1357262246" sldId="373"/>
        </pc:sldMkLst>
        <pc:spChg chg="mod">
          <ac:chgData name="Brandi Blair" userId="d0d9c285-6935-43da-8770-2cef2cc50647" providerId="ADAL" clId="{9961F2F1-FC0F-4CAA-856F-DA5E09E47945}" dt="2024-08-17T00:35:56.154" v="1788" actId="20577"/>
          <ac:spMkLst>
            <pc:docMk/>
            <pc:sldMk cId="1357262246" sldId="373"/>
            <ac:spMk id="3" creationId="{EBAB158E-D72A-44D0-AC8C-B72B5E008C6B}"/>
          </ac:spMkLst>
        </pc:spChg>
        <pc:spChg chg="mod">
          <ac:chgData name="Brandi Blair" userId="d0d9c285-6935-43da-8770-2cef2cc50647" providerId="ADAL" clId="{9961F2F1-FC0F-4CAA-856F-DA5E09E47945}" dt="2024-08-16T22:26:23.119" v="501" actId="1076"/>
          <ac:spMkLst>
            <pc:docMk/>
            <pc:sldMk cId="1357262246" sldId="373"/>
            <ac:spMk id="8" creationId="{EF47177A-49F5-4D1D-AC87-3395C4AAA20B}"/>
          </ac:spMkLst>
        </pc:spChg>
        <pc:spChg chg="mod">
          <ac:chgData name="Brandi Blair" userId="d0d9c285-6935-43da-8770-2cef2cc50647" providerId="ADAL" clId="{9961F2F1-FC0F-4CAA-856F-DA5E09E47945}" dt="2024-08-16T22:26:23.119" v="501" actId="1076"/>
          <ac:spMkLst>
            <pc:docMk/>
            <pc:sldMk cId="1357262246" sldId="373"/>
            <ac:spMk id="9" creationId="{34A9A52B-FD4F-4C17-B9B8-544F44AF95B7}"/>
          </ac:spMkLst>
        </pc:spChg>
        <pc:spChg chg="mod">
          <ac:chgData name="Brandi Blair" userId="d0d9c285-6935-43da-8770-2cef2cc50647" providerId="ADAL" clId="{9961F2F1-FC0F-4CAA-856F-DA5E09E47945}" dt="2024-08-16T22:26:23.119" v="501" actId="1076"/>
          <ac:spMkLst>
            <pc:docMk/>
            <pc:sldMk cId="1357262246" sldId="373"/>
            <ac:spMk id="10" creationId="{5665B269-60D5-4FE3-92D4-FF2C8E7130E1}"/>
          </ac:spMkLst>
        </pc:spChg>
        <pc:graphicFrameChg chg="mod">
          <ac:chgData name="Brandi Blair" userId="d0d9c285-6935-43da-8770-2cef2cc50647" providerId="ADAL" clId="{9961F2F1-FC0F-4CAA-856F-DA5E09E47945}" dt="2024-08-16T22:26:23.119" v="501" actId="1076"/>
          <ac:graphicFrameMkLst>
            <pc:docMk/>
            <pc:sldMk cId="1357262246" sldId="373"/>
            <ac:graphicFrameMk id="4" creationId="{36930745-C930-465D-9234-9935F72BB4BD}"/>
          </ac:graphicFrameMkLst>
        </pc:graphicFrameChg>
      </pc:sldChg>
      <pc:sldChg chg="modSp mod ord">
        <pc:chgData name="Brandi Blair" userId="d0d9c285-6935-43da-8770-2cef2cc50647" providerId="ADAL" clId="{9961F2F1-FC0F-4CAA-856F-DA5E09E47945}" dt="2024-08-17T00:19:30.860" v="1536" actId="207"/>
        <pc:sldMkLst>
          <pc:docMk/>
          <pc:sldMk cId="2506734779" sldId="380"/>
        </pc:sldMkLst>
        <pc:spChg chg="mod">
          <ac:chgData name="Brandi Blair" userId="d0d9c285-6935-43da-8770-2cef2cc50647" providerId="ADAL" clId="{9961F2F1-FC0F-4CAA-856F-DA5E09E47945}" dt="2024-08-17T00:19:30.860" v="1536" actId="207"/>
          <ac:spMkLst>
            <pc:docMk/>
            <pc:sldMk cId="2506734779" sldId="380"/>
            <ac:spMk id="3" creationId="{00000000-0000-0000-0000-000000000000}"/>
          </ac:spMkLst>
        </pc:spChg>
        <pc:picChg chg="mod modCrop">
          <ac:chgData name="Brandi Blair" userId="d0d9c285-6935-43da-8770-2cef2cc50647" providerId="ADAL" clId="{9961F2F1-FC0F-4CAA-856F-DA5E09E47945}" dt="2024-08-16T23:10:57.377" v="854" actId="1035"/>
          <ac:picMkLst>
            <pc:docMk/>
            <pc:sldMk cId="2506734779" sldId="380"/>
            <ac:picMk id="2" creationId="{99278064-3AB8-4FFA-8354-E75C5C52A1C1}"/>
          </ac:picMkLst>
        </pc:picChg>
        <pc:picChg chg="mod">
          <ac:chgData name="Brandi Blair" userId="d0d9c285-6935-43da-8770-2cef2cc50647" providerId="ADAL" clId="{9961F2F1-FC0F-4CAA-856F-DA5E09E47945}" dt="2024-08-16T23:04:43.162" v="773" actId="1036"/>
          <ac:picMkLst>
            <pc:docMk/>
            <pc:sldMk cId="2506734779" sldId="380"/>
            <ac:picMk id="6" creationId="{6CA6EDF5-3347-FF83-8E22-A61A37295803}"/>
          </ac:picMkLst>
        </pc:picChg>
      </pc:sldChg>
      <pc:sldChg chg="modSp mod">
        <pc:chgData name="Brandi Blair" userId="d0d9c285-6935-43da-8770-2cef2cc50647" providerId="ADAL" clId="{9961F2F1-FC0F-4CAA-856F-DA5E09E47945}" dt="2024-08-16T22:07:09.295" v="347" actId="14100"/>
        <pc:sldMkLst>
          <pc:docMk/>
          <pc:sldMk cId="4220656827" sldId="386"/>
        </pc:sldMkLst>
        <pc:spChg chg="mod">
          <ac:chgData name="Brandi Blair" userId="d0d9c285-6935-43da-8770-2cef2cc50647" providerId="ADAL" clId="{9961F2F1-FC0F-4CAA-856F-DA5E09E47945}" dt="2024-08-16T22:04:38.932" v="315" actId="20577"/>
          <ac:spMkLst>
            <pc:docMk/>
            <pc:sldMk cId="4220656827" sldId="386"/>
            <ac:spMk id="2" creationId="{00000000-0000-0000-0000-000000000000}"/>
          </ac:spMkLst>
        </pc:spChg>
        <pc:spChg chg="mod">
          <ac:chgData name="Brandi Blair" userId="d0d9c285-6935-43da-8770-2cef2cc50647" providerId="ADAL" clId="{9961F2F1-FC0F-4CAA-856F-DA5E09E47945}" dt="2024-08-16T22:07:09.295" v="347" actId="14100"/>
          <ac:spMkLst>
            <pc:docMk/>
            <pc:sldMk cId="4220656827" sldId="386"/>
            <ac:spMk id="5" creationId="{79D49F2E-F775-42B9-94EE-40161F8677A7}"/>
          </ac:spMkLst>
        </pc:spChg>
        <pc:spChg chg="mod">
          <ac:chgData name="Brandi Blair" userId="d0d9c285-6935-43da-8770-2cef2cc50647" providerId="ADAL" clId="{9961F2F1-FC0F-4CAA-856F-DA5E09E47945}" dt="2024-08-16T22:06:00.292" v="337" actId="120"/>
          <ac:spMkLst>
            <pc:docMk/>
            <pc:sldMk cId="4220656827" sldId="386"/>
            <ac:spMk id="9" creationId="{00000000-0000-0000-0000-000000000000}"/>
          </ac:spMkLst>
        </pc:spChg>
        <pc:graphicFrameChg chg="mod modGraphic">
          <ac:chgData name="Brandi Blair" userId="d0d9c285-6935-43da-8770-2cef2cc50647" providerId="ADAL" clId="{9961F2F1-FC0F-4CAA-856F-DA5E09E47945}" dt="2024-08-16T22:00:19.500" v="301" actId="207"/>
          <ac:graphicFrameMkLst>
            <pc:docMk/>
            <pc:sldMk cId="4220656827" sldId="386"/>
            <ac:graphicFrameMk id="6" creationId="{F9E891B9-DB56-456B-AFE1-B8B0FBB96B82}"/>
          </ac:graphicFrameMkLst>
        </pc:graphicFrameChg>
      </pc:sldChg>
      <pc:sldChg chg="modSp mod">
        <pc:chgData name="Brandi Blair" userId="d0d9c285-6935-43da-8770-2cef2cc50647" providerId="ADAL" clId="{9961F2F1-FC0F-4CAA-856F-DA5E09E47945}" dt="2024-08-17T00:35:36.064" v="1784" actId="255"/>
        <pc:sldMkLst>
          <pc:docMk/>
          <pc:sldMk cId="283861123" sldId="393"/>
        </pc:sldMkLst>
        <pc:spChg chg="mod">
          <ac:chgData name="Brandi Blair" userId="d0d9c285-6935-43da-8770-2cef2cc50647" providerId="ADAL" clId="{9961F2F1-FC0F-4CAA-856F-DA5E09E47945}" dt="2024-08-17T00:35:36.064" v="1784" actId="255"/>
          <ac:spMkLst>
            <pc:docMk/>
            <pc:sldMk cId="283861123" sldId="393"/>
            <ac:spMk id="5" creationId="{00000000-0000-0000-0000-000000000000}"/>
          </ac:spMkLst>
        </pc:spChg>
      </pc:sldChg>
      <pc:sldChg chg="modSp mod">
        <pc:chgData name="Brandi Blair" userId="d0d9c285-6935-43da-8770-2cef2cc50647" providerId="ADAL" clId="{9961F2F1-FC0F-4CAA-856F-DA5E09E47945}" dt="2024-08-16T22:11:33.272" v="360" actId="1035"/>
        <pc:sldMkLst>
          <pc:docMk/>
          <pc:sldMk cId="2421570794" sldId="394"/>
        </pc:sldMkLst>
        <pc:spChg chg="mod">
          <ac:chgData name="Brandi Blair" userId="d0d9c285-6935-43da-8770-2cef2cc50647" providerId="ADAL" clId="{9961F2F1-FC0F-4CAA-856F-DA5E09E47945}" dt="2024-08-16T22:11:24.403" v="352" actId="1076"/>
          <ac:spMkLst>
            <pc:docMk/>
            <pc:sldMk cId="2421570794" sldId="394"/>
            <ac:spMk id="6" creationId="{5264A57D-EC65-F931-76FD-B6C00B0D1DD9}"/>
          </ac:spMkLst>
        </pc:spChg>
        <pc:picChg chg="mod">
          <ac:chgData name="Brandi Blair" userId="d0d9c285-6935-43da-8770-2cef2cc50647" providerId="ADAL" clId="{9961F2F1-FC0F-4CAA-856F-DA5E09E47945}" dt="2024-08-16T22:11:33.272" v="360" actId="1035"/>
          <ac:picMkLst>
            <pc:docMk/>
            <pc:sldMk cId="2421570794" sldId="394"/>
            <ac:picMk id="4" creationId="{CF7C4161-B19E-FDA4-11D4-B015FD490BC1}"/>
          </ac:picMkLst>
        </pc:picChg>
      </pc:sldChg>
      <pc:sldChg chg="delSp modSp mod">
        <pc:chgData name="Brandi Blair" userId="d0d9c285-6935-43da-8770-2cef2cc50647" providerId="ADAL" clId="{9961F2F1-FC0F-4CAA-856F-DA5E09E47945}" dt="2024-08-17T00:20:23.240" v="1543" actId="207"/>
        <pc:sldMkLst>
          <pc:docMk/>
          <pc:sldMk cId="3353592559" sldId="399"/>
        </pc:sldMkLst>
        <pc:spChg chg="mod">
          <ac:chgData name="Brandi Blair" userId="d0d9c285-6935-43da-8770-2cef2cc50647" providerId="ADAL" clId="{9961F2F1-FC0F-4CAA-856F-DA5E09E47945}" dt="2024-08-17T00:02:13.514" v="1232" actId="14100"/>
          <ac:spMkLst>
            <pc:docMk/>
            <pc:sldMk cId="3353592559" sldId="399"/>
            <ac:spMk id="2" creationId="{DC90918E-E796-45FD-A2A0-65526E551607}"/>
          </ac:spMkLst>
        </pc:spChg>
        <pc:spChg chg="mod">
          <ac:chgData name="Brandi Blair" userId="d0d9c285-6935-43da-8770-2cef2cc50647" providerId="ADAL" clId="{9961F2F1-FC0F-4CAA-856F-DA5E09E47945}" dt="2024-08-17T00:20:23.240" v="1543" actId="207"/>
          <ac:spMkLst>
            <pc:docMk/>
            <pc:sldMk cId="3353592559" sldId="399"/>
            <ac:spMk id="3" creationId="{5B403579-3EB1-3E7C-5295-E8DE0EB50602}"/>
          </ac:spMkLst>
        </pc:spChg>
        <pc:spChg chg="del mod">
          <ac:chgData name="Brandi Blair" userId="d0d9c285-6935-43da-8770-2cef2cc50647" providerId="ADAL" clId="{9961F2F1-FC0F-4CAA-856F-DA5E09E47945}" dt="2024-08-17T00:00:23.016" v="1204"/>
          <ac:spMkLst>
            <pc:docMk/>
            <pc:sldMk cId="3353592559" sldId="399"/>
            <ac:spMk id="8" creationId="{A32EE673-D551-447D-274F-CCCE3BCA79AC}"/>
          </ac:spMkLst>
        </pc:spChg>
        <pc:graphicFrameChg chg="mod modGraphic">
          <ac:chgData name="Brandi Blair" userId="d0d9c285-6935-43da-8770-2cef2cc50647" providerId="ADAL" clId="{9961F2F1-FC0F-4CAA-856F-DA5E09E47945}" dt="2024-08-17T00:03:51.449" v="1252" actId="120"/>
          <ac:graphicFrameMkLst>
            <pc:docMk/>
            <pc:sldMk cId="3353592559" sldId="399"/>
            <ac:graphicFrameMk id="7" creationId="{2EA3063A-72B1-C998-B8E8-3539FBBDEDAD}"/>
          </ac:graphicFrameMkLst>
        </pc:graphicFrameChg>
        <pc:picChg chg="mod">
          <ac:chgData name="Brandi Blair" userId="d0d9c285-6935-43da-8770-2cef2cc50647" providerId="ADAL" clId="{9961F2F1-FC0F-4CAA-856F-DA5E09E47945}" dt="2024-08-17T00:00:18.389" v="1201" actId="1076"/>
          <ac:picMkLst>
            <pc:docMk/>
            <pc:sldMk cId="3353592559" sldId="399"/>
            <ac:picMk id="6" creationId="{FD3ACBA9-57AA-9587-3484-E9C443F34349}"/>
          </ac:picMkLst>
        </pc:picChg>
      </pc:sldChg>
      <pc:sldChg chg="modSp mod">
        <pc:chgData name="Brandi Blair" userId="d0d9c285-6935-43da-8770-2cef2cc50647" providerId="ADAL" clId="{9961F2F1-FC0F-4CAA-856F-DA5E09E47945}" dt="2024-08-16T23:54:13.122" v="1103" actId="1076"/>
        <pc:sldMkLst>
          <pc:docMk/>
          <pc:sldMk cId="2307504382" sldId="403"/>
        </pc:sldMkLst>
        <pc:picChg chg="mod">
          <ac:chgData name="Brandi Blair" userId="d0d9c285-6935-43da-8770-2cef2cc50647" providerId="ADAL" clId="{9961F2F1-FC0F-4CAA-856F-DA5E09E47945}" dt="2024-08-16T23:54:13.122" v="1103" actId="1076"/>
          <ac:picMkLst>
            <pc:docMk/>
            <pc:sldMk cId="2307504382" sldId="403"/>
            <ac:picMk id="7" creationId="{410C86B7-1BE9-49AB-8742-0599E6D3BFD4}"/>
          </ac:picMkLst>
        </pc:picChg>
      </pc:sldChg>
      <pc:sldChg chg="modSp mod">
        <pc:chgData name="Brandi Blair" userId="d0d9c285-6935-43da-8770-2cef2cc50647" providerId="ADAL" clId="{9961F2F1-FC0F-4CAA-856F-DA5E09E47945}" dt="2024-08-16T23:54:43.907" v="1116" actId="1076"/>
        <pc:sldMkLst>
          <pc:docMk/>
          <pc:sldMk cId="1040962727" sldId="405"/>
        </pc:sldMkLst>
        <pc:picChg chg="mod">
          <ac:chgData name="Brandi Blair" userId="d0d9c285-6935-43da-8770-2cef2cc50647" providerId="ADAL" clId="{9961F2F1-FC0F-4CAA-856F-DA5E09E47945}" dt="2024-08-16T23:54:43.907" v="1116" actId="1076"/>
          <ac:picMkLst>
            <pc:docMk/>
            <pc:sldMk cId="1040962727" sldId="405"/>
            <ac:picMk id="5" creationId="{B9EB2FA7-DE93-481C-878D-E348D6878BB6}"/>
          </ac:picMkLst>
        </pc:picChg>
      </pc:sldChg>
      <pc:sldChg chg="modSp mod">
        <pc:chgData name="Brandi Blair" userId="d0d9c285-6935-43da-8770-2cef2cc50647" providerId="ADAL" clId="{9961F2F1-FC0F-4CAA-856F-DA5E09E47945}" dt="2024-08-16T23:54:04.618" v="1102" actId="1076"/>
        <pc:sldMkLst>
          <pc:docMk/>
          <pc:sldMk cId="812688420" sldId="410"/>
        </pc:sldMkLst>
        <pc:picChg chg="mod">
          <ac:chgData name="Brandi Blair" userId="d0d9c285-6935-43da-8770-2cef2cc50647" providerId="ADAL" clId="{9961F2F1-FC0F-4CAA-856F-DA5E09E47945}" dt="2024-08-16T23:54:04.618" v="1102" actId="1076"/>
          <ac:picMkLst>
            <pc:docMk/>
            <pc:sldMk cId="812688420" sldId="410"/>
            <ac:picMk id="5" creationId="{F9FD225B-4507-4282-B147-8E420C6BC5C7}"/>
          </ac:picMkLst>
        </pc:picChg>
      </pc:sldChg>
      <pc:sldChg chg="addSp modSp mod">
        <pc:chgData name="Brandi Blair" userId="d0d9c285-6935-43da-8770-2cef2cc50647" providerId="ADAL" clId="{9961F2F1-FC0F-4CAA-856F-DA5E09E47945}" dt="2024-08-17T00:27:19.124" v="1688" actId="1076"/>
        <pc:sldMkLst>
          <pc:docMk/>
          <pc:sldMk cId="3196005850" sldId="411"/>
        </pc:sldMkLst>
        <pc:spChg chg="mod">
          <ac:chgData name="Brandi Blair" userId="d0d9c285-6935-43da-8770-2cef2cc50647" providerId="ADAL" clId="{9961F2F1-FC0F-4CAA-856F-DA5E09E47945}" dt="2024-08-17T00:26:21.472" v="1658" actId="27636"/>
          <ac:spMkLst>
            <pc:docMk/>
            <pc:sldMk cId="3196005850" sldId="411"/>
            <ac:spMk id="4" creationId="{00000000-0000-0000-0000-000000000000}"/>
          </ac:spMkLst>
        </pc:spChg>
        <pc:spChg chg="mod">
          <ac:chgData name="Brandi Blair" userId="d0d9c285-6935-43da-8770-2cef2cc50647" providerId="ADAL" clId="{9961F2F1-FC0F-4CAA-856F-DA5E09E47945}" dt="2024-08-17T00:26:03.368" v="1656" actId="20577"/>
          <ac:spMkLst>
            <pc:docMk/>
            <pc:sldMk cId="3196005850" sldId="411"/>
            <ac:spMk id="16" creationId="{00000000-0000-0000-0000-000000000000}"/>
          </ac:spMkLst>
        </pc:spChg>
        <pc:grpChg chg="add mod">
          <ac:chgData name="Brandi Blair" userId="d0d9c285-6935-43da-8770-2cef2cc50647" providerId="ADAL" clId="{9961F2F1-FC0F-4CAA-856F-DA5E09E47945}" dt="2024-08-17T00:26:47.906" v="1681" actId="1038"/>
          <ac:grpSpMkLst>
            <pc:docMk/>
            <pc:sldMk cId="3196005850" sldId="411"/>
            <ac:grpSpMk id="2" creationId="{B1C42DB1-F3FB-0386-D07F-574D121584CC}"/>
          </ac:grpSpMkLst>
        </pc:grpChg>
        <pc:picChg chg="mod">
          <ac:chgData name="Brandi Blair" userId="d0d9c285-6935-43da-8770-2cef2cc50647" providerId="ADAL" clId="{9961F2F1-FC0F-4CAA-856F-DA5E09E47945}" dt="2024-08-17T00:27:19.124" v="1688" actId="1076"/>
          <ac:picMkLst>
            <pc:docMk/>
            <pc:sldMk cId="3196005850" sldId="411"/>
            <ac:picMk id="1030" creationId="{62556154-6E23-7BFD-734B-50A9AE0F4E48}"/>
          </ac:picMkLst>
        </pc:picChg>
        <pc:inkChg chg="mod">
          <ac:chgData name="Brandi Blair" userId="d0d9c285-6935-43da-8770-2cef2cc50647" providerId="ADAL" clId="{9961F2F1-FC0F-4CAA-856F-DA5E09E47945}" dt="2024-08-17T00:26:44.449" v="1659" actId="164"/>
          <ac:inkMkLst>
            <pc:docMk/>
            <pc:sldMk cId="3196005850" sldId="411"/>
            <ac:inkMk id="3" creationId="{9F6C81C5-C4EC-7E0D-6881-FBD429DFF3E6}"/>
          </ac:inkMkLst>
        </pc:inkChg>
        <pc:inkChg chg="mod">
          <ac:chgData name="Brandi Blair" userId="d0d9c285-6935-43da-8770-2cef2cc50647" providerId="ADAL" clId="{9961F2F1-FC0F-4CAA-856F-DA5E09E47945}" dt="2024-08-17T00:26:44.449" v="1659" actId="164"/>
          <ac:inkMkLst>
            <pc:docMk/>
            <pc:sldMk cId="3196005850" sldId="411"/>
            <ac:inkMk id="6" creationId="{359A5D35-3CB9-8198-EE92-E17C293324F6}"/>
          </ac:inkMkLst>
        </pc:inkChg>
      </pc:sldChg>
      <pc:sldChg chg="modSp mod">
        <pc:chgData name="Brandi Blair" userId="d0d9c285-6935-43da-8770-2cef2cc50647" providerId="ADAL" clId="{9961F2F1-FC0F-4CAA-856F-DA5E09E47945}" dt="2024-08-16T23:54:51.307" v="1117" actId="1076"/>
        <pc:sldMkLst>
          <pc:docMk/>
          <pc:sldMk cId="4286610596" sldId="414"/>
        </pc:sldMkLst>
        <pc:picChg chg="mod">
          <ac:chgData name="Brandi Blair" userId="d0d9c285-6935-43da-8770-2cef2cc50647" providerId="ADAL" clId="{9961F2F1-FC0F-4CAA-856F-DA5E09E47945}" dt="2024-08-16T23:54:51.307" v="1117" actId="1076"/>
          <ac:picMkLst>
            <pc:docMk/>
            <pc:sldMk cId="4286610596" sldId="414"/>
            <ac:picMk id="5" creationId="{EF6059E0-B885-46A6-98D6-1DE3D707A99C}"/>
          </ac:picMkLst>
        </pc:picChg>
      </pc:sldChg>
      <pc:sldChg chg="delSp modSp mod">
        <pc:chgData name="Brandi Blair" userId="d0d9c285-6935-43da-8770-2cef2cc50647" providerId="ADAL" clId="{9961F2F1-FC0F-4CAA-856F-DA5E09E47945}" dt="2024-08-16T23:54:29.677" v="1115" actId="20577"/>
        <pc:sldMkLst>
          <pc:docMk/>
          <pc:sldMk cId="1845328980" sldId="418"/>
        </pc:sldMkLst>
        <pc:spChg chg="mod">
          <ac:chgData name="Brandi Blair" userId="d0d9c285-6935-43da-8770-2cef2cc50647" providerId="ADAL" clId="{9961F2F1-FC0F-4CAA-856F-DA5E09E47945}" dt="2024-08-16T23:54:29.677" v="1115" actId="20577"/>
          <ac:spMkLst>
            <pc:docMk/>
            <pc:sldMk cId="1845328980" sldId="418"/>
            <ac:spMk id="2" creationId="{617884D2-6D12-440A-B072-CAEC1CDC51C8}"/>
          </ac:spMkLst>
        </pc:spChg>
        <pc:spChg chg="del">
          <ac:chgData name="Brandi Blair" userId="d0d9c285-6935-43da-8770-2cef2cc50647" providerId="ADAL" clId="{9961F2F1-FC0F-4CAA-856F-DA5E09E47945}" dt="2024-08-16T23:53:58.324" v="1101" actId="21"/>
          <ac:spMkLst>
            <pc:docMk/>
            <pc:sldMk cId="1845328980" sldId="418"/>
            <ac:spMk id="5" creationId="{C521B486-1A53-4A39-96EF-159B02558EEE}"/>
          </ac:spMkLst>
        </pc:spChg>
        <pc:picChg chg="mod">
          <ac:chgData name="Brandi Blair" userId="d0d9c285-6935-43da-8770-2cef2cc50647" providerId="ADAL" clId="{9961F2F1-FC0F-4CAA-856F-DA5E09E47945}" dt="2024-08-16T23:53:51.781" v="1100" actId="1076"/>
          <ac:picMkLst>
            <pc:docMk/>
            <pc:sldMk cId="1845328980" sldId="418"/>
            <ac:picMk id="7" creationId="{219CB632-9473-403F-BF8C-7C041B5501C6}"/>
          </ac:picMkLst>
        </pc:picChg>
      </pc:sldChg>
      <pc:sldChg chg="delSp modSp del mod">
        <pc:chgData name="Brandi Blair" userId="d0d9c285-6935-43da-8770-2cef2cc50647" providerId="ADAL" clId="{9961F2F1-FC0F-4CAA-856F-DA5E09E47945}" dt="2024-08-17T00:11:26.621" v="1395" actId="47"/>
        <pc:sldMkLst>
          <pc:docMk/>
          <pc:sldMk cId="3917149590" sldId="426"/>
        </pc:sldMkLst>
        <pc:spChg chg="mod">
          <ac:chgData name="Brandi Blair" userId="d0d9c285-6935-43da-8770-2cef2cc50647" providerId="ADAL" clId="{9961F2F1-FC0F-4CAA-856F-DA5E09E47945}" dt="2024-08-17T00:07:37.479" v="1365" actId="20577"/>
          <ac:spMkLst>
            <pc:docMk/>
            <pc:sldMk cId="3917149590" sldId="426"/>
            <ac:spMk id="2" creationId="{52C23F9C-7E6E-4A5A-97F0-DE0FDF5CDB09}"/>
          </ac:spMkLst>
        </pc:spChg>
        <pc:spChg chg="del">
          <ac:chgData name="Brandi Blair" userId="d0d9c285-6935-43da-8770-2cef2cc50647" providerId="ADAL" clId="{9961F2F1-FC0F-4CAA-856F-DA5E09E47945}" dt="2024-08-17T00:07:10.300" v="1333" actId="478"/>
          <ac:spMkLst>
            <pc:docMk/>
            <pc:sldMk cId="3917149590" sldId="426"/>
            <ac:spMk id="5" creationId="{9C86D06E-FC80-4301-8F99-1EFE5182A04B}"/>
          </ac:spMkLst>
        </pc:spChg>
        <pc:picChg chg="mod">
          <ac:chgData name="Brandi Blair" userId="d0d9c285-6935-43da-8770-2cef2cc50647" providerId="ADAL" clId="{9961F2F1-FC0F-4CAA-856F-DA5E09E47945}" dt="2024-08-17T00:07:22.455" v="1335" actId="1076"/>
          <ac:picMkLst>
            <pc:docMk/>
            <pc:sldMk cId="3917149590" sldId="426"/>
            <ac:picMk id="8" creationId="{A355286B-B50C-680D-D8F9-D960EAEA8AE1}"/>
          </ac:picMkLst>
        </pc:picChg>
      </pc:sldChg>
      <pc:sldChg chg="delSp mod">
        <pc:chgData name="Brandi Blair" userId="d0d9c285-6935-43da-8770-2cef2cc50647" providerId="ADAL" clId="{9961F2F1-FC0F-4CAA-856F-DA5E09E47945}" dt="2024-08-17T00:15:40.868" v="1457" actId="478"/>
        <pc:sldMkLst>
          <pc:docMk/>
          <pc:sldMk cId="2847390539" sldId="427"/>
        </pc:sldMkLst>
        <pc:spChg chg="del">
          <ac:chgData name="Brandi Blair" userId="d0d9c285-6935-43da-8770-2cef2cc50647" providerId="ADAL" clId="{9961F2F1-FC0F-4CAA-856F-DA5E09E47945}" dt="2024-08-17T00:15:40.868" v="1457" actId="478"/>
          <ac:spMkLst>
            <pc:docMk/>
            <pc:sldMk cId="2847390539" sldId="427"/>
            <ac:spMk id="7" creationId="{F4781EEF-A329-4ADC-93CB-62C70C36DECE}"/>
          </ac:spMkLst>
        </pc:spChg>
      </pc:sldChg>
      <pc:sldChg chg="modSp mod">
        <pc:chgData name="Brandi Blair" userId="d0d9c285-6935-43da-8770-2cef2cc50647" providerId="ADAL" clId="{9961F2F1-FC0F-4CAA-856F-DA5E09E47945}" dt="2024-08-17T00:35:10.956" v="1782" actId="207"/>
        <pc:sldMkLst>
          <pc:docMk/>
          <pc:sldMk cId="3803728171" sldId="428"/>
        </pc:sldMkLst>
        <pc:spChg chg="mod">
          <ac:chgData name="Brandi Blair" userId="d0d9c285-6935-43da-8770-2cef2cc50647" providerId="ADAL" clId="{9961F2F1-FC0F-4CAA-856F-DA5E09E47945}" dt="2024-08-17T00:35:10.956" v="1782" actId="207"/>
          <ac:spMkLst>
            <pc:docMk/>
            <pc:sldMk cId="3803728171" sldId="428"/>
            <ac:spMk id="3" creationId="{5CB1B93C-BA78-4584-9EBA-67CF2C71BB85}"/>
          </ac:spMkLst>
        </pc:spChg>
        <pc:picChg chg="mod">
          <ac:chgData name="Brandi Blair" userId="d0d9c285-6935-43da-8770-2cef2cc50647" providerId="ADAL" clId="{9961F2F1-FC0F-4CAA-856F-DA5E09E47945}" dt="2024-08-17T00:33:40.100" v="1764" actId="1076"/>
          <ac:picMkLst>
            <pc:docMk/>
            <pc:sldMk cId="3803728171" sldId="428"/>
            <ac:picMk id="5" creationId="{553BCFC8-0C3D-F78D-E211-749AB0F6320D}"/>
          </ac:picMkLst>
        </pc:picChg>
        <pc:picChg chg="mod">
          <ac:chgData name="Brandi Blair" userId="d0d9c285-6935-43da-8770-2cef2cc50647" providerId="ADAL" clId="{9961F2F1-FC0F-4CAA-856F-DA5E09E47945}" dt="2024-08-17T00:33:40.100" v="1764" actId="1076"/>
          <ac:picMkLst>
            <pc:docMk/>
            <pc:sldMk cId="3803728171" sldId="428"/>
            <ac:picMk id="6" creationId="{76DC816F-D944-4A4E-BACF-59CBABB2A263}"/>
          </ac:picMkLst>
        </pc:picChg>
      </pc:sldChg>
      <pc:sldChg chg="modSp mod">
        <pc:chgData name="Brandi Blair" userId="d0d9c285-6935-43da-8770-2cef2cc50647" providerId="ADAL" clId="{9961F2F1-FC0F-4CAA-856F-DA5E09E47945}" dt="2024-08-17T00:34:04.841" v="1773" actId="1076"/>
        <pc:sldMkLst>
          <pc:docMk/>
          <pc:sldMk cId="2510813134" sldId="429"/>
        </pc:sldMkLst>
        <pc:spChg chg="mod">
          <ac:chgData name="Brandi Blair" userId="d0d9c285-6935-43da-8770-2cef2cc50647" providerId="ADAL" clId="{9961F2F1-FC0F-4CAA-856F-DA5E09E47945}" dt="2024-08-17T00:33:58.695" v="1771" actId="1076"/>
          <ac:spMkLst>
            <pc:docMk/>
            <pc:sldMk cId="2510813134" sldId="429"/>
            <ac:spMk id="3" creationId="{5CB1B93C-BA78-4584-9EBA-67CF2C71BB85}"/>
          </ac:spMkLst>
        </pc:spChg>
        <pc:picChg chg="mod">
          <ac:chgData name="Brandi Blair" userId="d0d9c285-6935-43da-8770-2cef2cc50647" providerId="ADAL" clId="{9961F2F1-FC0F-4CAA-856F-DA5E09E47945}" dt="2024-08-17T00:34:04.841" v="1773" actId="1076"/>
          <ac:picMkLst>
            <pc:docMk/>
            <pc:sldMk cId="2510813134" sldId="429"/>
            <ac:picMk id="5" creationId="{0F525D5E-AF7B-4C8F-8F1E-3B7F18A350A3}"/>
          </ac:picMkLst>
        </pc:picChg>
      </pc:sldChg>
      <pc:sldChg chg="delSp modSp mod">
        <pc:chgData name="Brandi Blair" userId="d0d9c285-6935-43da-8770-2cef2cc50647" providerId="ADAL" clId="{9961F2F1-FC0F-4CAA-856F-DA5E09E47945}" dt="2024-08-17T00:21:49.060" v="1575" actId="242"/>
        <pc:sldMkLst>
          <pc:docMk/>
          <pc:sldMk cId="3738546732" sldId="431"/>
        </pc:sldMkLst>
        <pc:spChg chg="mod">
          <ac:chgData name="Brandi Blair" userId="d0d9c285-6935-43da-8770-2cef2cc50647" providerId="ADAL" clId="{9961F2F1-FC0F-4CAA-856F-DA5E09E47945}" dt="2024-08-17T00:21:31.246" v="1574" actId="14100"/>
          <ac:spMkLst>
            <pc:docMk/>
            <pc:sldMk cId="3738546732" sldId="431"/>
            <ac:spMk id="3" creationId="{48E4B030-1B7C-47CE-AC25-84B94CB7397B}"/>
          </ac:spMkLst>
        </pc:spChg>
        <pc:spChg chg="del">
          <ac:chgData name="Brandi Blair" userId="d0d9c285-6935-43da-8770-2cef2cc50647" providerId="ADAL" clId="{9961F2F1-FC0F-4CAA-856F-DA5E09E47945}" dt="2024-08-17T00:20:53.288" v="1547" actId="478"/>
          <ac:spMkLst>
            <pc:docMk/>
            <pc:sldMk cId="3738546732" sldId="431"/>
            <ac:spMk id="6" creationId="{ECB1A33F-6A4D-C579-0E97-1AEC799EF4F1}"/>
          </ac:spMkLst>
        </pc:spChg>
        <pc:spChg chg="del">
          <ac:chgData name="Brandi Blair" userId="d0d9c285-6935-43da-8770-2cef2cc50647" providerId="ADAL" clId="{9961F2F1-FC0F-4CAA-856F-DA5E09E47945}" dt="2024-08-17T00:20:47.353" v="1546" actId="478"/>
          <ac:spMkLst>
            <pc:docMk/>
            <pc:sldMk cId="3738546732" sldId="431"/>
            <ac:spMk id="7" creationId="{F4781EEF-A329-4ADC-93CB-62C70C36DECE}"/>
          </ac:spMkLst>
        </pc:spChg>
        <pc:graphicFrameChg chg="mod modGraphic">
          <ac:chgData name="Brandi Blair" userId="d0d9c285-6935-43da-8770-2cef2cc50647" providerId="ADAL" clId="{9961F2F1-FC0F-4CAA-856F-DA5E09E47945}" dt="2024-08-17T00:21:49.060" v="1575" actId="242"/>
          <ac:graphicFrameMkLst>
            <pc:docMk/>
            <pc:sldMk cId="3738546732" sldId="431"/>
            <ac:graphicFrameMk id="4" creationId="{E362F5A2-8DBF-40CC-B57B-B3ED318070DC}"/>
          </ac:graphicFrameMkLst>
        </pc:graphicFrameChg>
        <pc:picChg chg="mod">
          <ac:chgData name="Brandi Blair" userId="d0d9c285-6935-43da-8770-2cef2cc50647" providerId="ADAL" clId="{9961F2F1-FC0F-4CAA-856F-DA5E09E47945}" dt="2024-08-17T00:21:07.791" v="1549" actId="1076"/>
          <ac:picMkLst>
            <pc:docMk/>
            <pc:sldMk cId="3738546732" sldId="431"/>
            <ac:picMk id="8" creationId="{A94FF802-6C77-1FC9-BBCA-9A23035A855A}"/>
          </ac:picMkLst>
        </pc:picChg>
      </pc:sldChg>
      <pc:sldChg chg="addSp delSp modSp mod">
        <pc:chgData name="Brandi Blair" userId="d0d9c285-6935-43da-8770-2cef2cc50647" providerId="ADAL" clId="{9961F2F1-FC0F-4CAA-856F-DA5E09E47945}" dt="2024-08-17T00:35:20.585" v="1783" actId="207"/>
        <pc:sldMkLst>
          <pc:docMk/>
          <pc:sldMk cId="1160113947" sldId="436"/>
        </pc:sldMkLst>
        <pc:spChg chg="mod">
          <ac:chgData name="Brandi Blair" userId="d0d9c285-6935-43da-8770-2cef2cc50647" providerId="ADAL" clId="{9961F2F1-FC0F-4CAA-856F-DA5E09E47945}" dt="2024-08-17T00:35:20.585" v="1783" actId="207"/>
          <ac:spMkLst>
            <pc:docMk/>
            <pc:sldMk cId="1160113947" sldId="436"/>
            <ac:spMk id="3" creationId="{5CB1B93C-BA78-4584-9EBA-67CF2C71BB85}"/>
          </ac:spMkLst>
        </pc:spChg>
        <pc:spChg chg="add mod">
          <ac:chgData name="Brandi Blair" userId="d0d9c285-6935-43da-8770-2cef2cc50647" providerId="ADAL" clId="{9961F2F1-FC0F-4CAA-856F-DA5E09E47945}" dt="2024-08-17T00:34:52.582" v="1781" actId="1076"/>
          <ac:spMkLst>
            <pc:docMk/>
            <pc:sldMk cId="1160113947" sldId="436"/>
            <ac:spMk id="5" creationId="{AF814A19-67C7-3946-A413-8E4BAABFBCFB}"/>
          </ac:spMkLst>
        </pc:spChg>
        <pc:spChg chg="del mod">
          <ac:chgData name="Brandi Blair" userId="d0d9c285-6935-43da-8770-2cef2cc50647" providerId="ADAL" clId="{9961F2F1-FC0F-4CAA-856F-DA5E09E47945}" dt="2024-08-17T00:34:28.198" v="1775" actId="478"/>
          <ac:spMkLst>
            <pc:docMk/>
            <pc:sldMk cId="1160113947" sldId="436"/>
            <ac:spMk id="8" creationId="{2F0DEA3C-8BCC-49DD-A670-6D19DD91A4FC}"/>
          </ac:spMkLst>
        </pc:spChg>
        <pc:picChg chg="mod">
          <ac:chgData name="Brandi Blair" userId="d0d9c285-6935-43da-8770-2cef2cc50647" providerId="ADAL" clId="{9961F2F1-FC0F-4CAA-856F-DA5E09E47945}" dt="2024-08-17T00:34:43.491" v="1778" actId="1076"/>
          <ac:picMkLst>
            <pc:docMk/>
            <pc:sldMk cId="1160113947" sldId="436"/>
            <ac:picMk id="6" creationId="{F9D75108-2703-437A-9233-3FD4107270E6}"/>
          </ac:picMkLst>
        </pc:picChg>
      </pc:sldChg>
      <pc:sldChg chg="delSp del mod">
        <pc:chgData name="Brandi Blair" userId="d0d9c285-6935-43da-8770-2cef2cc50647" providerId="ADAL" clId="{9961F2F1-FC0F-4CAA-856F-DA5E09E47945}" dt="2024-08-16T22:47:04.365" v="750" actId="47"/>
        <pc:sldMkLst>
          <pc:docMk/>
          <pc:sldMk cId="2030579238" sldId="437"/>
        </pc:sldMkLst>
        <pc:spChg chg="del">
          <ac:chgData name="Brandi Blair" userId="d0d9c285-6935-43da-8770-2cef2cc50647" providerId="ADAL" clId="{9961F2F1-FC0F-4CAA-856F-DA5E09E47945}" dt="2024-08-16T22:35:43.753" v="656" actId="478"/>
          <ac:spMkLst>
            <pc:docMk/>
            <pc:sldMk cId="2030579238" sldId="437"/>
            <ac:spMk id="6" creationId="{54E133AD-66D2-1058-7BF8-7DCE8ECDEF6F}"/>
          </ac:spMkLst>
        </pc:spChg>
      </pc:sldChg>
      <pc:sldChg chg="delSp modSp mod">
        <pc:chgData name="Brandi Blair" userId="d0d9c285-6935-43da-8770-2cef2cc50647" providerId="ADAL" clId="{9961F2F1-FC0F-4CAA-856F-DA5E09E47945}" dt="2024-08-17T00:20:26.374" v="1544" actId="207"/>
        <pc:sldMkLst>
          <pc:docMk/>
          <pc:sldMk cId="2385641635" sldId="438"/>
        </pc:sldMkLst>
        <pc:spChg chg="mod">
          <ac:chgData name="Brandi Blair" userId="d0d9c285-6935-43da-8770-2cef2cc50647" providerId="ADAL" clId="{9961F2F1-FC0F-4CAA-856F-DA5E09E47945}" dt="2024-08-17T00:05:49.975" v="1291" actId="1076"/>
          <ac:spMkLst>
            <pc:docMk/>
            <pc:sldMk cId="2385641635" sldId="438"/>
            <ac:spMk id="2" creationId="{DC90918E-E796-45FD-A2A0-65526E551607}"/>
          </ac:spMkLst>
        </pc:spChg>
        <pc:spChg chg="del mod">
          <ac:chgData name="Brandi Blair" userId="d0d9c285-6935-43da-8770-2cef2cc50647" providerId="ADAL" clId="{9961F2F1-FC0F-4CAA-856F-DA5E09E47945}" dt="2024-08-17T00:05:56.497" v="1293" actId="478"/>
          <ac:spMkLst>
            <pc:docMk/>
            <pc:sldMk cId="2385641635" sldId="438"/>
            <ac:spMk id="5" creationId="{31F5E6D7-A46A-F452-207A-D0EC0482EC2E}"/>
          </ac:spMkLst>
        </pc:spChg>
        <pc:spChg chg="del">
          <ac:chgData name="Brandi Blair" userId="d0d9c285-6935-43da-8770-2cef2cc50647" providerId="ADAL" clId="{9961F2F1-FC0F-4CAA-856F-DA5E09E47945}" dt="2024-08-17T00:04:48.480" v="1275" actId="478"/>
          <ac:spMkLst>
            <pc:docMk/>
            <pc:sldMk cId="2385641635" sldId="438"/>
            <ac:spMk id="6" creationId="{465AFD64-D974-F48B-07C1-7CD0912D7461}"/>
          </ac:spMkLst>
        </pc:spChg>
        <pc:spChg chg="del">
          <ac:chgData name="Brandi Blair" userId="d0d9c285-6935-43da-8770-2cef2cc50647" providerId="ADAL" clId="{9961F2F1-FC0F-4CAA-856F-DA5E09E47945}" dt="2024-08-17T00:04:54.103" v="1276" actId="478"/>
          <ac:spMkLst>
            <pc:docMk/>
            <pc:sldMk cId="2385641635" sldId="438"/>
            <ac:spMk id="7" creationId="{358AC6A2-93FC-724D-E3E5-3DAE594BB65F}"/>
          </ac:spMkLst>
        </pc:spChg>
        <pc:spChg chg="mod">
          <ac:chgData name="Brandi Blair" userId="d0d9c285-6935-43da-8770-2cef2cc50647" providerId="ADAL" clId="{9961F2F1-FC0F-4CAA-856F-DA5E09E47945}" dt="2024-08-17T00:20:26.374" v="1544" actId="207"/>
          <ac:spMkLst>
            <pc:docMk/>
            <pc:sldMk cId="2385641635" sldId="438"/>
            <ac:spMk id="10" creationId="{DFB6865E-DE72-2213-2D8F-28FCB5D1F031}"/>
          </ac:spMkLst>
        </pc:spChg>
        <pc:graphicFrameChg chg="mod modGraphic">
          <ac:chgData name="Brandi Blair" userId="d0d9c285-6935-43da-8770-2cef2cc50647" providerId="ADAL" clId="{9961F2F1-FC0F-4CAA-856F-DA5E09E47945}" dt="2024-08-17T00:06:51.852" v="1332" actId="1035"/>
          <ac:graphicFrameMkLst>
            <pc:docMk/>
            <pc:sldMk cId="2385641635" sldId="438"/>
            <ac:graphicFrameMk id="3" creationId="{5163D52D-44D9-9AA3-F7F9-FA08D4822DD1}"/>
          </ac:graphicFrameMkLst>
        </pc:graphicFrameChg>
        <pc:picChg chg="mod">
          <ac:chgData name="Brandi Blair" userId="d0d9c285-6935-43da-8770-2cef2cc50647" providerId="ADAL" clId="{9961F2F1-FC0F-4CAA-856F-DA5E09E47945}" dt="2024-08-17T00:05:18.769" v="1286" actId="1037"/>
          <ac:picMkLst>
            <pc:docMk/>
            <pc:sldMk cId="2385641635" sldId="438"/>
            <ac:picMk id="9" creationId="{1105E6F9-40A0-646F-D7B8-FF333EC581AE}"/>
          </ac:picMkLst>
        </pc:picChg>
      </pc:sldChg>
      <pc:sldChg chg="modSp mod">
        <pc:chgData name="Brandi Blair" userId="d0d9c285-6935-43da-8770-2cef2cc50647" providerId="ADAL" clId="{9961F2F1-FC0F-4CAA-856F-DA5E09E47945}" dt="2024-08-17T00:22:37.721" v="1598" actId="20577"/>
        <pc:sldMkLst>
          <pc:docMk/>
          <pc:sldMk cId="2914945220" sldId="439"/>
        </pc:sldMkLst>
        <pc:spChg chg="mod">
          <ac:chgData name="Brandi Blair" userId="d0d9c285-6935-43da-8770-2cef2cc50647" providerId="ADAL" clId="{9961F2F1-FC0F-4CAA-856F-DA5E09E47945}" dt="2024-08-17T00:22:37.721" v="1598" actId="20577"/>
          <ac:spMkLst>
            <pc:docMk/>
            <pc:sldMk cId="2914945220" sldId="439"/>
            <ac:spMk id="12" creationId="{EA511349-0768-9B9B-DACC-148C0B8ECAF3}"/>
          </ac:spMkLst>
        </pc:spChg>
      </pc:sldChg>
      <pc:sldChg chg="delSp modSp mod ord">
        <pc:chgData name="Brandi Blair" userId="d0d9c285-6935-43da-8770-2cef2cc50647" providerId="ADAL" clId="{9961F2F1-FC0F-4CAA-856F-DA5E09E47945}" dt="2024-08-17T00:20:12.836" v="1541" actId="207"/>
        <pc:sldMkLst>
          <pc:docMk/>
          <pc:sldMk cId="766957572" sldId="448"/>
        </pc:sldMkLst>
        <pc:spChg chg="mod">
          <ac:chgData name="Brandi Blair" userId="d0d9c285-6935-43da-8770-2cef2cc50647" providerId="ADAL" clId="{9961F2F1-FC0F-4CAA-856F-DA5E09E47945}" dt="2024-08-17T00:20:09.045" v="1540" actId="207"/>
          <ac:spMkLst>
            <pc:docMk/>
            <pc:sldMk cId="766957572" sldId="448"/>
            <ac:spMk id="5" creationId="{E7F5B881-415C-2CA5-2A08-FED54F0E5EBC}"/>
          </ac:spMkLst>
        </pc:spChg>
        <pc:spChg chg="mod">
          <ac:chgData name="Brandi Blair" userId="d0d9c285-6935-43da-8770-2cef2cc50647" providerId="ADAL" clId="{9961F2F1-FC0F-4CAA-856F-DA5E09E47945}" dt="2024-08-17T00:20:05.923" v="1539" actId="207"/>
          <ac:spMkLst>
            <pc:docMk/>
            <pc:sldMk cId="766957572" sldId="448"/>
            <ac:spMk id="11" creationId="{CA945421-A3A9-4DE2-AA12-C2F1580BF300}"/>
          </ac:spMkLst>
        </pc:spChg>
        <pc:spChg chg="del mod">
          <ac:chgData name="Brandi Blair" userId="d0d9c285-6935-43da-8770-2cef2cc50647" providerId="ADAL" clId="{9961F2F1-FC0F-4CAA-856F-DA5E09E47945}" dt="2024-08-16T23:45:18.376" v="990" actId="478"/>
          <ac:spMkLst>
            <pc:docMk/>
            <pc:sldMk cId="766957572" sldId="448"/>
            <ac:spMk id="14" creationId="{5085FBA2-76E3-98A5-C8D5-274010C4F2E2}"/>
          </ac:spMkLst>
        </pc:spChg>
        <pc:spChg chg="del">
          <ac:chgData name="Brandi Blair" userId="d0d9c285-6935-43da-8770-2cef2cc50647" providerId="ADAL" clId="{9961F2F1-FC0F-4CAA-856F-DA5E09E47945}" dt="2024-08-16T23:49:25.257" v="1027" actId="478"/>
          <ac:spMkLst>
            <pc:docMk/>
            <pc:sldMk cId="766957572" sldId="448"/>
            <ac:spMk id="15" creationId="{5E88B355-0253-125C-7955-1F3780E5D6F9}"/>
          </ac:spMkLst>
        </pc:spChg>
        <pc:spChg chg="mod">
          <ac:chgData name="Brandi Blair" userId="d0d9c285-6935-43da-8770-2cef2cc50647" providerId="ADAL" clId="{9961F2F1-FC0F-4CAA-856F-DA5E09E47945}" dt="2024-08-17T00:20:12.836" v="1541" actId="207"/>
          <ac:spMkLst>
            <pc:docMk/>
            <pc:sldMk cId="766957572" sldId="448"/>
            <ac:spMk id="16" creationId="{FAAE8A8C-3B31-2681-030B-F59C6B2826C3}"/>
          </ac:spMkLst>
        </pc:spChg>
        <pc:picChg chg="mod">
          <ac:chgData name="Brandi Blair" userId="d0d9c285-6935-43da-8770-2cef2cc50647" providerId="ADAL" clId="{9961F2F1-FC0F-4CAA-856F-DA5E09E47945}" dt="2024-08-16T23:49:38.130" v="1030" actId="1076"/>
          <ac:picMkLst>
            <pc:docMk/>
            <pc:sldMk cId="766957572" sldId="448"/>
            <ac:picMk id="7" creationId="{B7ABF6DA-65F6-C2FE-15A3-66D936DFC574}"/>
          </ac:picMkLst>
        </pc:picChg>
        <pc:picChg chg="mod">
          <ac:chgData name="Brandi Blair" userId="d0d9c285-6935-43da-8770-2cef2cc50647" providerId="ADAL" clId="{9961F2F1-FC0F-4CAA-856F-DA5E09E47945}" dt="2024-08-16T23:49:30.224" v="1028" actId="14100"/>
          <ac:picMkLst>
            <pc:docMk/>
            <pc:sldMk cId="766957572" sldId="448"/>
            <ac:picMk id="13" creationId="{19D53C84-33B6-0AAB-F6DF-83211D954BBB}"/>
          </ac:picMkLst>
        </pc:picChg>
      </pc:sldChg>
      <pc:sldChg chg="delSp modSp mod">
        <pc:chgData name="Brandi Blair" userId="d0d9c285-6935-43da-8770-2cef2cc50647" providerId="ADAL" clId="{9961F2F1-FC0F-4CAA-856F-DA5E09E47945}" dt="2024-08-16T22:42:02.521" v="725" actId="1076"/>
        <pc:sldMkLst>
          <pc:docMk/>
          <pc:sldMk cId="1803110113" sldId="449"/>
        </pc:sldMkLst>
        <pc:spChg chg="mod">
          <ac:chgData name="Brandi Blair" userId="d0d9c285-6935-43da-8770-2cef2cc50647" providerId="ADAL" clId="{9961F2F1-FC0F-4CAA-856F-DA5E09E47945}" dt="2024-08-16T22:42:02.521" v="725" actId="1076"/>
          <ac:spMkLst>
            <pc:docMk/>
            <pc:sldMk cId="1803110113" sldId="449"/>
            <ac:spMk id="3" creationId="{00000000-0000-0000-0000-000000000000}"/>
          </ac:spMkLst>
        </pc:spChg>
        <pc:spChg chg="del">
          <ac:chgData name="Brandi Blair" userId="d0d9c285-6935-43da-8770-2cef2cc50647" providerId="ADAL" clId="{9961F2F1-FC0F-4CAA-856F-DA5E09E47945}" dt="2024-08-16T22:37:01.978" v="685" actId="478"/>
          <ac:spMkLst>
            <pc:docMk/>
            <pc:sldMk cId="1803110113" sldId="449"/>
            <ac:spMk id="9" creationId="{87DF613B-EC34-8438-6C52-2F8AD4AA5112}"/>
          </ac:spMkLst>
        </pc:spChg>
        <pc:picChg chg="mod">
          <ac:chgData name="Brandi Blair" userId="d0d9c285-6935-43da-8770-2cef2cc50647" providerId="ADAL" clId="{9961F2F1-FC0F-4CAA-856F-DA5E09E47945}" dt="2024-08-16T22:40:58.159" v="717" actId="1076"/>
          <ac:picMkLst>
            <pc:docMk/>
            <pc:sldMk cId="1803110113" sldId="449"/>
            <ac:picMk id="4" creationId="{00000000-0000-0000-0000-000000000000}"/>
          </ac:picMkLst>
        </pc:picChg>
      </pc:sldChg>
      <pc:sldChg chg="delSp modSp mod">
        <pc:chgData name="Brandi Blair" userId="d0d9c285-6935-43da-8770-2cef2cc50647" providerId="ADAL" clId="{9961F2F1-FC0F-4CAA-856F-DA5E09E47945}" dt="2024-08-17T00:20:19.979" v="1542" actId="207"/>
        <pc:sldMkLst>
          <pc:docMk/>
          <pc:sldMk cId="2784625300" sldId="450"/>
        </pc:sldMkLst>
        <pc:spChg chg="mod">
          <ac:chgData name="Brandi Blair" userId="d0d9c285-6935-43da-8770-2cef2cc50647" providerId="ADAL" clId="{9961F2F1-FC0F-4CAA-856F-DA5E09E47945}" dt="2024-08-17T00:02:02.314" v="1230" actId="14100"/>
          <ac:spMkLst>
            <pc:docMk/>
            <pc:sldMk cId="2784625300" sldId="450"/>
            <ac:spMk id="2" creationId="{DC90918E-E796-45FD-A2A0-65526E551607}"/>
          </ac:spMkLst>
        </pc:spChg>
        <pc:spChg chg="mod">
          <ac:chgData name="Brandi Blair" userId="d0d9c285-6935-43da-8770-2cef2cc50647" providerId="ADAL" clId="{9961F2F1-FC0F-4CAA-856F-DA5E09E47945}" dt="2024-08-17T00:20:19.979" v="1542" actId="207"/>
          <ac:spMkLst>
            <pc:docMk/>
            <pc:sldMk cId="2784625300" sldId="450"/>
            <ac:spMk id="5" creationId="{31F5E6D7-A46A-F452-207A-D0EC0482EC2E}"/>
          </ac:spMkLst>
        </pc:spChg>
        <pc:spChg chg="del mod">
          <ac:chgData name="Brandi Blair" userId="d0d9c285-6935-43da-8770-2cef2cc50647" providerId="ADAL" clId="{9961F2F1-FC0F-4CAA-856F-DA5E09E47945}" dt="2024-08-16T23:56:12.836" v="1119" actId="478"/>
          <ac:spMkLst>
            <pc:docMk/>
            <pc:sldMk cId="2784625300" sldId="450"/>
            <ac:spMk id="8" creationId="{E94CA657-00AA-496C-B6BE-5E0A2DE403E7}"/>
          </ac:spMkLst>
        </pc:spChg>
        <pc:spChg chg="del mod">
          <ac:chgData name="Brandi Blair" userId="d0d9c285-6935-43da-8770-2cef2cc50647" providerId="ADAL" clId="{9961F2F1-FC0F-4CAA-856F-DA5E09E47945}" dt="2024-08-16T23:58:50.995" v="1173" actId="478"/>
          <ac:spMkLst>
            <pc:docMk/>
            <pc:sldMk cId="2784625300" sldId="450"/>
            <ac:spMk id="9" creationId="{EAB5190D-0F97-2510-FB08-3475B98A62BC}"/>
          </ac:spMkLst>
        </pc:spChg>
        <pc:spChg chg="del">
          <ac:chgData name="Brandi Blair" userId="d0d9c285-6935-43da-8770-2cef2cc50647" providerId="ADAL" clId="{9961F2F1-FC0F-4CAA-856F-DA5E09E47945}" dt="2024-08-16T23:56:25.415" v="1122" actId="478"/>
          <ac:spMkLst>
            <pc:docMk/>
            <pc:sldMk cId="2784625300" sldId="450"/>
            <ac:spMk id="10" creationId="{3C043DB3-015A-A541-6B62-373FA7B46E7A}"/>
          </ac:spMkLst>
        </pc:spChg>
        <pc:spChg chg="del mod">
          <ac:chgData name="Brandi Blair" userId="d0d9c285-6935-43da-8770-2cef2cc50647" providerId="ADAL" clId="{9961F2F1-FC0F-4CAA-856F-DA5E09E47945}" dt="2024-08-16T23:57:24.190" v="1129" actId="478"/>
          <ac:spMkLst>
            <pc:docMk/>
            <pc:sldMk cId="2784625300" sldId="450"/>
            <ac:spMk id="11" creationId="{BF38F716-1EE7-8331-3B3C-E2968B65C147}"/>
          </ac:spMkLst>
        </pc:spChg>
        <pc:graphicFrameChg chg="mod">
          <ac:chgData name="Brandi Blair" userId="d0d9c285-6935-43da-8770-2cef2cc50647" providerId="ADAL" clId="{9961F2F1-FC0F-4CAA-856F-DA5E09E47945}" dt="2024-08-17T00:00:00.672" v="1199" actId="1035"/>
          <ac:graphicFrameMkLst>
            <pc:docMk/>
            <pc:sldMk cId="2784625300" sldId="450"/>
            <ac:graphicFrameMk id="3" creationId="{5163D52D-44D9-9AA3-F7F9-FA08D4822DD1}"/>
          </ac:graphicFrameMkLst>
        </pc:graphicFrameChg>
        <pc:picChg chg="mod">
          <ac:chgData name="Brandi Blair" userId="d0d9c285-6935-43da-8770-2cef2cc50647" providerId="ADAL" clId="{9961F2F1-FC0F-4CAA-856F-DA5E09E47945}" dt="2024-08-16T23:57:55.533" v="1137" actId="1076"/>
          <ac:picMkLst>
            <pc:docMk/>
            <pc:sldMk cId="2784625300" sldId="450"/>
            <ac:picMk id="6" creationId="{CD6C7EEA-73F5-0E1C-3359-9CB0477505E3}"/>
          </ac:picMkLst>
        </pc:picChg>
      </pc:sldChg>
      <pc:sldChg chg="modSp mod">
        <pc:chgData name="Brandi Blair" userId="d0d9c285-6935-43da-8770-2cef2cc50647" providerId="ADAL" clId="{9961F2F1-FC0F-4CAA-856F-DA5E09E47945}" dt="2024-08-17T00:33:08.061" v="1760" actId="14100"/>
        <pc:sldMkLst>
          <pc:docMk/>
          <pc:sldMk cId="1119692511" sldId="474"/>
        </pc:sldMkLst>
        <pc:spChg chg="mod">
          <ac:chgData name="Brandi Blair" userId="d0d9c285-6935-43da-8770-2cef2cc50647" providerId="ADAL" clId="{9961F2F1-FC0F-4CAA-856F-DA5E09E47945}" dt="2024-08-17T00:33:08.061" v="1760" actId="14100"/>
          <ac:spMkLst>
            <pc:docMk/>
            <pc:sldMk cId="1119692511" sldId="474"/>
            <ac:spMk id="3" creationId="{F676A553-B342-4800-89DF-2768A1E64E27}"/>
          </ac:spMkLst>
        </pc:spChg>
        <pc:spChg chg="mod">
          <ac:chgData name="Brandi Blair" userId="d0d9c285-6935-43da-8770-2cef2cc50647" providerId="ADAL" clId="{9961F2F1-FC0F-4CAA-856F-DA5E09E47945}" dt="2024-08-16T21:54:04.562" v="182" actId="20577"/>
          <ac:spMkLst>
            <pc:docMk/>
            <pc:sldMk cId="1119692511" sldId="474"/>
            <ac:spMk id="7" creationId="{94E4CEAD-D44F-4BCB-B2C6-312F60CFA663}"/>
          </ac:spMkLst>
        </pc:spChg>
        <pc:picChg chg="mod modCrop">
          <ac:chgData name="Brandi Blair" userId="d0d9c285-6935-43da-8770-2cef2cc50647" providerId="ADAL" clId="{9961F2F1-FC0F-4CAA-856F-DA5E09E47945}" dt="2024-08-17T00:31:34.904" v="1741" actId="1076"/>
          <ac:picMkLst>
            <pc:docMk/>
            <pc:sldMk cId="1119692511" sldId="474"/>
            <ac:picMk id="2" creationId="{40FE10C4-9D21-2CF3-439C-55E9CE25ED86}"/>
          </ac:picMkLst>
        </pc:picChg>
      </pc:sldChg>
      <pc:sldChg chg="addSp delSp modSp new mod">
        <pc:chgData name="Brandi Blair" userId="d0d9c285-6935-43da-8770-2cef2cc50647" providerId="ADAL" clId="{9961F2F1-FC0F-4CAA-856F-DA5E09E47945}" dt="2024-08-16T23:53:30.533" v="1099" actId="14100"/>
        <pc:sldMkLst>
          <pc:docMk/>
          <pc:sldMk cId="1882475601" sldId="475"/>
        </pc:sldMkLst>
        <pc:spChg chg="mod">
          <ac:chgData name="Brandi Blair" userId="d0d9c285-6935-43da-8770-2cef2cc50647" providerId="ADAL" clId="{9961F2F1-FC0F-4CAA-856F-DA5E09E47945}" dt="2024-08-16T23:53:30.533" v="1099" actId="14100"/>
          <ac:spMkLst>
            <pc:docMk/>
            <pc:sldMk cId="1882475601" sldId="475"/>
            <ac:spMk id="2" creationId="{3878C813-34A0-9759-34FF-9801A47C84D5}"/>
          </ac:spMkLst>
        </pc:spChg>
        <pc:spChg chg="mod">
          <ac:chgData name="Brandi Blair" userId="d0d9c285-6935-43da-8770-2cef2cc50647" providerId="ADAL" clId="{9961F2F1-FC0F-4CAA-856F-DA5E09E47945}" dt="2024-08-16T23:46:19.518" v="1026" actId="255"/>
          <ac:spMkLst>
            <pc:docMk/>
            <pc:sldMk cId="1882475601" sldId="475"/>
            <ac:spMk id="3" creationId="{3946125A-44E6-56D6-2FE6-5CEDB8297B36}"/>
          </ac:spMkLst>
        </pc:spChg>
        <pc:spChg chg="add del mod">
          <ac:chgData name="Brandi Blair" userId="d0d9c285-6935-43da-8770-2cef2cc50647" providerId="ADAL" clId="{9961F2F1-FC0F-4CAA-856F-DA5E09E47945}" dt="2024-08-16T22:36:18.456" v="674" actId="478"/>
          <ac:spMkLst>
            <pc:docMk/>
            <pc:sldMk cId="1882475601" sldId="475"/>
            <ac:spMk id="4" creationId="{C1700BB7-26BF-2F61-26EE-B61B34645C9E}"/>
          </ac:spMkLst>
        </pc:spChg>
      </pc:sldChg>
      <pc:sldChg chg="new del">
        <pc:chgData name="Brandi Blair" userId="d0d9c285-6935-43da-8770-2cef2cc50647" providerId="ADAL" clId="{9961F2F1-FC0F-4CAA-856F-DA5E09E47945}" dt="2024-08-16T22:12:46.303" v="364" actId="680"/>
        <pc:sldMkLst>
          <pc:docMk/>
          <pc:sldMk cId="2440795849" sldId="475"/>
        </pc:sldMkLst>
      </pc:sldChg>
      <pc:sldChg chg="modSp add mod">
        <pc:chgData name="Brandi Blair" userId="d0d9c285-6935-43da-8770-2cef2cc50647" providerId="ADAL" clId="{9961F2F1-FC0F-4CAA-856F-DA5E09E47945}" dt="2024-08-16T23:09:36.149" v="846" actId="255"/>
        <pc:sldMkLst>
          <pc:docMk/>
          <pc:sldMk cId="2581449635" sldId="476"/>
        </pc:sldMkLst>
        <pc:spChg chg="mod">
          <ac:chgData name="Brandi Blair" userId="d0d9c285-6935-43da-8770-2cef2cc50647" providerId="ADAL" clId="{9961F2F1-FC0F-4CAA-856F-DA5E09E47945}" dt="2024-08-16T23:09:36.149" v="846" actId="255"/>
          <ac:spMkLst>
            <pc:docMk/>
            <pc:sldMk cId="2581449635" sldId="476"/>
            <ac:spMk id="3" creationId="{00000000-0000-0000-0000-000000000000}"/>
          </ac:spMkLst>
        </pc:spChg>
        <pc:spChg chg="mod">
          <ac:chgData name="Brandi Blair" userId="d0d9c285-6935-43da-8770-2cef2cc50647" providerId="ADAL" clId="{9961F2F1-FC0F-4CAA-856F-DA5E09E47945}" dt="2024-08-16T23:08:14.088" v="829" actId="1038"/>
          <ac:spMkLst>
            <pc:docMk/>
            <pc:sldMk cId="2581449635" sldId="476"/>
            <ac:spMk id="7" creationId="{189F8DC3-C083-2C38-6C3C-BE4E8F5D08D1}"/>
          </ac:spMkLst>
        </pc:spChg>
      </pc:sldChg>
      <pc:sldChg chg="add del">
        <pc:chgData name="Brandi Blair" userId="d0d9c285-6935-43da-8770-2cef2cc50647" providerId="ADAL" clId="{9961F2F1-FC0F-4CAA-856F-DA5E09E47945}" dt="2024-08-16T23:02:50.094" v="752" actId="2696"/>
        <pc:sldMkLst>
          <pc:docMk/>
          <pc:sldMk cId="1332452052" sldId="477"/>
        </pc:sldMkLst>
      </pc:sldChg>
      <pc:sldChg chg="modSp new mod">
        <pc:chgData name="Brandi Blair" userId="d0d9c285-6935-43da-8770-2cef2cc50647" providerId="ADAL" clId="{9961F2F1-FC0F-4CAA-856F-DA5E09E47945}" dt="2024-08-17T00:30:03.203" v="1724" actId="20577"/>
        <pc:sldMkLst>
          <pc:docMk/>
          <pc:sldMk cId="3627422449" sldId="477"/>
        </pc:sldMkLst>
        <pc:spChg chg="mod">
          <ac:chgData name="Brandi Blair" userId="d0d9c285-6935-43da-8770-2cef2cc50647" providerId="ADAL" clId="{9961F2F1-FC0F-4CAA-856F-DA5E09E47945}" dt="2024-08-16T23:58:40.456" v="1172" actId="20577"/>
          <ac:spMkLst>
            <pc:docMk/>
            <pc:sldMk cId="3627422449" sldId="477"/>
            <ac:spMk id="2" creationId="{8E182EB4-5EF1-3079-5E6C-93D412791EDD}"/>
          </ac:spMkLst>
        </pc:spChg>
        <pc:spChg chg="mod">
          <ac:chgData name="Brandi Blair" userId="d0d9c285-6935-43da-8770-2cef2cc50647" providerId="ADAL" clId="{9961F2F1-FC0F-4CAA-856F-DA5E09E47945}" dt="2024-08-17T00:30:03.203" v="1724" actId="20577"/>
          <ac:spMkLst>
            <pc:docMk/>
            <pc:sldMk cId="3627422449" sldId="477"/>
            <ac:spMk id="3" creationId="{FFF0B580-A823-0726-921E-92F8DD0D49FC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98A600-1B5C-4B81-B86C-8C9B859D5397}" type="doc">
      <dgm:prSet loTypeId="urn:microsoft.com/office/officeart/2005/8/layout/char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934C69-70A6-4BE7-95B9-72C8DA98AF00}">
      <dgm:prSet phldrT="[Text]"/>
      <dgm:spPr>
        <a:xfrm>
          <a:off x="3214285" y="2148166"/>
          <a:ext cx="1801028" cy="1801028"/>
        </a:xfrm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Financial Aid &amp; Scholarships</a:t>
          </a:r>
        </a:p>
      </dgm:t>
    </dgm:pt>
    <dgm:pt modelId="{D1132944-5222-495B-9AF6-C67852F08F92}" type="sibTrans" cxnId="{DCDDBD86-627C-4C21-A99B-0598A0B5FE61}">
      <dgm:prSet/>
      <dgm:spPr/>
      <dgm:t>
        <a:bodyPr/>
        <a:lstStyle/>
        <a:p>
          <a:endParaRPr lang="en-US"/>
        </a:p>
      </dgm:t>
    </dgm:pt>
    <dgm:pt modelId="{A667CE27-7DD6-4E67-9130-F0C4ECBBEBD9}" type="parTrans" cxnId="{DCDDBD86-627C-4C21-A99B-0598A0B5FE61}">
      <dgm:prSet/>
      <dgm:spPr/>
      <dgm:t>
        <a:bodyPr/>
        <a:lstStyle/>
        <a:p>
          <a:endParaRPr lang="en-US"/>
        </a:p>
      </dgm:t>
    </dgm:pt>
    <dgm:pt modelId="{FCA2F004-7122-4411-8E67-C9BF66BAA790}">
      <dgm:prSet phldrT="[Text]"/>
      <dgm:spPr>
        <a:xfrm>
          <a:off x="3214285" y="2148166"/>
          <a:ext cx="1801028" cy="1801028"/>
        </a:xfrm>
      </dgm:spPr>
      <dgm:t>
        <a:bodyPr/>
        <a:lstStyle/>
        <a:p>
          <a:r>
            <a:rPr lang="en-US" dirty="0"/>
            <a:t>The Student</a:t>
          </a:r>
        </a:p>
      </dgm:t>
    </dgm:pt>
    <dgm:pt modelId="{DAE3C396-18C1-4CD3-854F-086C761C853A}" type="sibTrans" cxnId="{21263B06-3F07-4C44-BC65-86613D12D500}">
      <dgm:prSet/>
      <dgm:spPr/>
      <dgm:t>
        <a:bodyPr/>
        <a:lstStyle/>
        <a:p>
          <a:endParaRPr lang="en-US"/>
        </a:p>
      </dgm:t>
    </dgm:pt>
    <dgm:pt modelId="{B916F219-8547-4DDD-A403-4A6D2811FDC5}" type="parTrans" cxnId="{21263B06-3F07-4C44-BC65-86613D12D500}">
      <dgm:prSet/>
      <dgm:spPr/>
      <dgm:t>
        <a:bodyPr/>
        <a:lstStyle/>
        <a:p>
          <a:endParaRPr lang="en-US"/>
        </a:p>
      </dgm:t>
    </dgm:pt>
    <dgm:pt modelId="{182E75A0-AC43-40FC-B99A-6C16AF3A30E9}">
      <dgm:prSet phldrT="[Text]"/>
      <dgm:spPr>
        <a:xfrm>
          <a:off x="3214285" y="2148166"/>
          <a:ext cx="1801028" cy="1801028"/>
        </a:xfrm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Student Accounting &amp; Cashiering Services</a:t>
          </a:r>
        </a:p>
      </dgm:t>
    </dgm:pt>
    <dgm:pt modelId="{0351A7F8-4C2D-4DA5-9484-AA7FA9CC499C}" type="sibTrans" cxnId="{C9F63EF2-222F-4179-9292-CE1AECDD3173}">
      <dgm:prSet/>
      <dgm:spPr/>
      <dgm:t>
        <a:bodyPr/>
        <a:lstStyle/>
        <a:p>
          <a:endParaRPr lang="en-US"/>
        </a:p>
      </dgm:t>
    </dgm:pt>
    <dgm:pt modelId="{E9488CC5-C122-4887-9759-2E112F4CA05F}" type="parTrans" cxnId="{C9F63EF2-222F-4179-9292-CE1AECDD3173}">
      <dgm:prSet/>
      <dgm:spPr/>
      <dgm:t>
        <a:bodyPr/>
        <a:lstStyle/>
        <a:p>
          <a:endParaRPr lang="en-US"/>
        </a:p>
      </dgm:t>
    </dgm:pt>
    <dgm:pt modelId="{0F278DD3-DC28-4A19-B92A-153E5AA86277}" type="pres">
      <dgm:prSet presAssocID="{A898A600-1B5C-4B81-B86C-8C9B859D5397}" presName="compositeShape" presStyleCnt="0">
        <dgm:presLayoutVars>
          <dgm:chMax val="7"/>
          <dgm:dir/>
          <dgm:resizeHandles val="exact"/>
        </dgm:presLayoutVars>
      </dgm:prSet>
      <dgm:spPr/>
    </dgm:pt>
    <dgm:pt modelId="{8CDE6812-087B-4125-9A45-A33041C68388}" type="pres">
      <dgm:prSet presAssocID="{A898A600-1B5C-4B81-B86C-8C9B859D5397}" presName="wedge1" presStyleLbl="node1" presStyleIdx="0" presStyleCnt="3"/>
      <dgm:spPr/>
    </dgm:pt>
    <dgm:pt modelId="{20061057-10FF-4F3C-9D78-4F247C4BCFFA}" type="pres">
      <dgm:prSet presAssocID="{A898A600-1B5C-4B81-B86C-8C9B859D539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A1C7B82-78DC-40E7-BB2E-BD345AA00144}" type="pres">
      <dgm:prSet presAssocID="{A898A600-1B5C-4B81-B86C-8C9B859D5397}" presName="wedge2" presStyleLbl="node1" presStyleIdx="1" presStyleCnt="3"/>
      <dgm:spPr/>
    </dgm:pt>
    <dgm:pt modelId="{8A72CDE6-B7B2-4F2D-8346-4F019C2953E6}" type="pres">
      <dgm:prSet presAssocID="{A898A600-1B5C-4B81-B86C-8C9B859D539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6121C92-28D6-4EC8-AD5B-849EE3866C58}" type="pres">
      <dgm:prSet presAssocID="{A898A600-1B5C-4B81-B86C-8C9B859D5397}" presName="wedge3" presStyleLbl="node1" presStyleIdx="2" presStyleCnt="3"/>
      <dgm:spPr/>
    </dgm:pt>
    <dgm:pt modelId="{D21104E7-C0D5-4EAB-A703-42EFC8E29F67}" type="pres">
      <dgm:prSet presAssocID="{A898A600-1B5C-4B81-B86C-8C9B859D539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1263B06-3F07-4C44-BC65-86613D12D500}" srcId="{A898A600-1B5C-4B81-B86C-8C9B859D5397}" destId="{FCA2F004-7122-4411-8E67-C9BF66BAA790}" srcOrd="2" destOrd="0" parTransId="{B916F219-8547-4DDD-A403-4A6D2811FDC5}" sibTransId="{DAE3C396-18C1-4CD3-854F-086C761C853A}"/>
    <dgm:cxn modelId="{395B8E2C-5F48-4873-BE70-5294AB44D6C5}" type="presOf" srcId="{182E75A0-AC43-40FC-B99A-6C16AF3A30E9}" destId="{8A72CDE6-B7B2-4F2D-8346-4F019C2953E6}" srcOrd="1" destOrd="0" presId="urn:microsoft.com/office/officeart/2005/8/layout/chart3"/>
    <dgm:cxn modelId="{22D3FE2E-5186-4B30-AA3D-C3DBFBDBE0CC}" type="presOf" srcId="{32934C69-70A6-4BE7-95B9-72C8DA98AF00}" destId="{20061057-10FF-4F3C-9D78-4F247C4BCFFA}" srcOrd="1" destOrd="0" presId="urn:microsoft.com/office/officeart/2005/8/layout/chart3"/>
    <dgm:cxn modelId="{BF824239-CEB9-4C43-847D-C46FAF6A5054}" type="presOf" srcId="{32934C69-70A6-4BE7-95B9-72C8DA98AF00}" destId="{8CDE6812-087B-4125-9A45-A33041C68388}" srcOrd="0" destOrd="0" presId="urn:microsoft.com/office/officeart/2005/8/layout/chart3"/>
    <dgm:cxn modelId="{EDD25260-5D4B-44A7-9897-2F19BF6AAB55}" type="presOf" srcId="{182E75A0-AC43-40FC-B99A-6C16AF3A30E9}" destId="{1A1C7B82-78DC-40E7-BB2E-BD345AA00144}" srcOrd="0" destOrd="0" presId="urn:microsoft.com/office/officeart/2005/8/layout/chart3"/>
    <dgm:cxn modelId="{64D2FE7A-FE72-4E6F-A3FA-58A7190716ED}" type="presOf" srcId="{FCA2F004-7122-4411-8E67-C9BF66BAA790}" destId="{E6121C92-28D6-4EC8-AD5B-849EE3866C58}" srcOrd="0" destOrd="0" presId="urn:microsoft.com/office/officeart/2005/8/layout/chart3"/>
    <dgm:cxn modelId="{225FCA7B-9413-444D-B50D-7281074E7573}" type="presOf" srcId="{A898A600-1B5C-4B81-B86C-8C9B859D5397}" destId="{0F278DD3-DC28-4A19-B92A-153E5AA86277}" srcOrd="0" destOrd="0" presId="urn:microsoft.com/office/officeart/2005/8/layout/chart3"/>
    <dgm:cxn modelId="{DCDDBD86-627C-4C21-A99B-0598A0B5FE61}" srcId="{A898A600-1B5C-4B81-B86C-8C9B859D5397}" destId="{32934C69-70A6-4BE7-95B9-72C8DA98AF00}" srcOrd="0" destOrd="0" parTransId="{A667CE27-7DD6-4E67-9130-F0C4ECBBEBD9}" sibTransId="{D1132944-5222-495B-9AF6-C67852F08F92}"/>
    <dgm:cxn modelId="{17CEA292-09D5-483C-807D-CBC47DE49013}" type="presOf" srcId="{FCA2F004-7122-4411-8E67-C9BF66BAA790}" destId="{D21104E7-C0D5-4EAB-A703-42EFC8E29F67}" srcOrd="1" destOrd="0" presId="urn:microsoft.com/office/officeart/2005/8/layout/chart3"/>
    <dgm:cxn modelId="{C9F63EF2-222F-4179-9292-CE1AECDD3173}" srcId="{A898A600-1B5C-4B81-B86C-8C9B859D5397}" destId="{182E75A0-AC43-40FC-B99A-6C16AF3A30E9}" srcOrd="1" destOrd="0" parTransId="{E9488CC5-C122-4887-9759-2E112F4CA05F}" sibTransId="{0351A7F8-4C2D-4DA5-9484-AA7FA9CC499C}"/>
    <dgm:cxn modelId="{3BBC5C75-3D02-470D-BBFD-74ED402E7D3A}" type="presParOf" srcId="{0F278DD3-DC28-4A19-B92A-153E5AA86277}" destId="{8CDE6812-087B-4125-9A45-A33041C68388}" srcOrd="0" destOrd="0" presId="urn:microsoft.com/office/officeart/2005/8/layout/chart3"/>
    <dgm:cxn modelId="{6ADB2700-F400-43F3-AD36-BAEFF3DA4FEA}" type="presParOf" srcId="{0F278DD3-DC28-4A19-B92A-153E5AA86277}" destId="{20061057-10FF-4F3C-9D78-4F247C4BCFFA}" srcOrd="1" destOrd="0" presId="urn:microsoft.com/office/officeart/2005/8/layout/chart3"/>
    <dgm:cxn modelId="{31A5BA50-FD9B-450F-BD9C-03DA615F23A8}" type="presParOf" srcId="{0F278DD3-DC28-4A19-B92A-153E5AA86277}" destId="{1A1C7B82-78DC-40E7-BB2E-BD345AA00144}" srcOrd="2" destOrd="0" presId="urn:microsoft.com/office/officeart/2005/8/layout/chart3"/>
    <dgm:cxn modelId="{3AA256F5-E072-4AA3-BD27-D9C61CB039E5}" type="presParOf" srcId="{0F278DD3-DC28-4A19-B92A-153E5AA86277}" destId="{8A72CDE6-B7B2-4F2D-8346-4F019C2953E6}" srcOrd="3" destOrd="0" presId="urn:microsoft.com/office/officeart/2005/8/layout/chart3"/>
    <dgm:cxn modelId="{E42EA852-FB55-49AE-8F8A-20D3EC3A36E6}" type="presParOf" srcId="{0F278DD3-DC28-4A19-B92A-153E5AA86277}" destId="{E6121C92-28D6-4EC8-AD5B-849EE3866C58}" srcOrd="4" destOrd="0" presId="urn:microsoft.com/office/officeart/2005/8/layout/chart3"/>
    <dgm:cxn modelId="{0F3DA03D-15FD-4915-AD98-F6F3771385ED}" type="presParOf" srcId="{0F278DD3-DC28-4A19-B92A-153E5AA86277}" destId="{D21104E7-C0D5-4EAB-A703-42EFC8E29F67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83B2DF-8571-4E21-85F3-1C121707384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</dgm:pt>
    <dgm:pt modelId="{22FA9159-F7BC-4CC7-BFE7-07ABBF5EE0BC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Grants</a:t>
          </a:r>
        </a:p>
      </dgm:t>
    </dgm:pt>
    <dgm:pt modelId="{C4BD3B0E-8868-46D3-8B91-925D7ABBA3EC}" type="parTrans" cxnId="{1304FC8E-1B6C-4454-9595-B1B6D2383DF1}">
      <dgm:prSet/>
      <dgm:spPr/>
      <dgm:t>
        <a:bodyPr/>
        <a:lstStyle/>
        <a:p>
          <a:endParaRPr lang="en-US"/>
        </a:p>
      </dgm:t>
    </dgm:pt>
    <dgm:pt modelId="{050AE974-193D-4DF3-9C6E-48BE2131B590}" type="sibTrans" cxnId="{1304FC8E-1B6C-4454-9595-B1B6D2383DF1}">
      <dgm:prSet/>
      <dgm:spPr/>
      <dgm:t>
        <a:bodyPr/>
        <a:lstStyle/>
        <a:p>
          <a:endParaRPr lang="en-US"/>
        </a:p>
      </dgm:t>
    </dgm:pt>
    <dgm:pt modelId="{4D1B57AA-94DD-49AB-BED7-14F4EEBA29A7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Work</a:t>
          </a:r>
        </a:p>
      </dgm:t>
    </dgm:pt>
    <dgm:pt modelId="{EE0ABA3C-BB04-4CEA-8C66-BC9D9E84FEF3}" type="parTrans" cxnId="{8A879673-7B30-4FE4-9E77-A5543576487B}">
      <dgm:prSet/>
      <dgm:spPr/>
      <dgm:t>
        <a:bodyPr/>
        <a:lstStyle/>
        <a:p>
          <a:endParaRPr lang="en-US"/>
        </a:p>
      </dgm:t>
    </dgm:pt>
    <dgm:pt modelId="{9AED6BF7-4A76-4BE6-95A2-A46CC9C12A59}" type="sibTrans" cxnId="{8A879673-7B30-4FE4-9E77-A5543576487B}">
      <dgm:prSet/>
      <dgm:spPr/>
      <dgm:t>
        <a:bodyPr/>
        <a:lstStyle/>
        <a:p>
          <a:endParaRPr lang="en-US"/>
        </a:p>
      </dgm:t>
    </dgm:pt>
    <dgm:pt modelId="{B67C3C0D-AC05-42AF-B09E-E7730034BE0D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Aid Package</a:t>
          </a:r>
        </a:p>
      </dgm:t>
    </dgm:pt>
    <dgm:pt modelId="{639D52C0-AC0F-4733-A0E8-1ED5F7C33E1F}" type="parTrans" cxnId="{56E4ED4D-FDA1-4FAD-A222-FD316C847E6B}">
      <dgm:prSet/>
      <dgm:spPr/>
      <dgm:t>
        <a:bodyPr/>
        <a:lstStyle/>
        <a:p>
          <a:endParaRPr lang="en-US"/>
        </a:p>
      </dgm:t>
    </dgm:pt>
    <dgm:pt modelId="{6ED24CF6-B08F-4B6A-A562-3C3BF8C497EF}" type="sibTrans" cxnId="{56E4ED4D-FDA1-4FAD-A222-FD316C847E6B}">
      <dgm:prSet/>
      <dgm:spPr/>
      <dgm:t>
        <a:bodyPr/>
        <a:lstStyle/>
        <a:p>
          <a:endParaRPr lang="en-US"/>
        </a:p>
      </dgm:t>
    </dgm:pt>
    <dgm:pt modelId="{6F7D3F1C-234D-42D3-93FE-E4EE7BF1845D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Loans</a:t>
          </a:r>
        </a:p>
      </dgm:t>
    </dgm:pt>
    <dgm:pt modelId="{9C81F9CF-4785-478D-AD39-0CB40FEC9882}" type="parTrans" cxnId="{965632C5-EB23-46A8-AE26-D1C805FDEFE9}">
      <dgm:prSet/>
      <dgm:spPr/>
      <dgm:t>
        <a:bodyPr/>
        <a:lstStyle/>
        <a:p>
          <a:endParaRPr lang="en-US"/>
        </a:p>
      </dgm:t>
    </dgm:pt>
    <dgm:pt modelId="{926AD589-F1B4-4BF3-AE21-CA523F2F469A}" type="sibTrans" cxnId="{965632C5-EB23-46A8-AE26-D1C805FDEFE9}">
      <dgm:prSet/>
      <dgm:spPr/>
      <dgm:t>
        <a:bodyPr/>
        <a:lstStyle/>
        <a:p>
          <a:endParaRPr lang="en-US"/>
        </a:p>
      </dgm:t>
    </dgm:pt>
    <dgm:pt modelId="{8B3ECB64-B0C3-4CCE-8589-E4C04F17F6E0}" type="pres">
      <dgm:prSet presAssocID="{B883B2DF-8571-4E21-85F3-1C121707384D}" presName="root" presStyleCnt="0">
        <dgm:presLayoutVars>
          <dgm:dir/>
          <dgm:resizeHandles val="exact"/>
        </dgm:presLayoutVars>
      </dgm:prSet>
      <dgm:spPr/>
    </dgm:pt>
    <dgm:pt modelId="{B7A5259E-61E9-4A15-A83F-0BB22CEEC1CE}" type="pres">
      <dgm:prSet presAssocID="{22FA9159-F7BC-4CC7-BFE7-07ABBF5EE0BC}" presName="compNode" presStyleCnt="0"/>
      <dgm:spPr/>
    </dgm:pt>
    <dgm:pt modelId="{48FB4F04-5DE7-4577-999F-5788D5A5D74E}" type="pres">
      <dgm:prSet presAssocID="{22FA9159-F7BC-4CC7-BFE7-07ABBF5EE0BC}" presName="iconBgRect" presStyleLbl="bgShp" presStyleIdx="0" presStyleCnt="4"/>
      <dgm:spPr>
        <a:solidFill>
          <a:schemeClr val="accent6">
            <a:lumMod val="75000"/>
          </a:schemeClr>
        </a:solidFill>
      </dgm:spPr>
    </dgm:pt>
    <dgm:pt modelId="{D2B03756-D5A4-4808-8F52-2337976C8B2A}" type="pres">
      <dgm:prSet presAssocID="{22FA9159-F7BC-4CC7-BFE7-07ABBF5EE0B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93FB61FF-EBEC-4A6F-994C-6680CA11E85B}" type="pres">
      <dgm:prSet presAssocID="{22FA9159-F7BC-4CC7-BFE7-07ABBF5EE0BC}" presName="spaceRect" presStyleCnt="0"/>
      <dgm:spPr/>
    </dgm:pt>
    <dgm:pt modelId="{BCBDC109-E14F-4DB4-9AC3-7E0DDFD311C8}" type="pres">
      <dgm:prSet presAssocID="{22FA9159-F7BC-4CC7-BFE7-07ABBF5EE0BC}" presName="textRect" presStyleLbl="revTx" presStyleIdx="0" presStyleCnt="4">
        <dgm:presLayoutVars>
          <dgm:chMax val="1"/>
          <dgm:chPref val="1"/>
        </dgm:presLayoutVars>
      </dgm:prSet>
      <dgm:spPr/>
    </dgm:pt>
    <dgm:pt modelId="{4DE49997-3E34-4E7F-93BE-C938C9888149}" type="pres">
      <dgm:prSet presAssocID="{050AE974-193D-4DF3-9C6E-48BE2131B590}" presName="sibTrans" presStyleCnt="0"/>
      <dgm:spPr/>
    </dgm:pt>
    <dgm:pt modelId="{03C2A49B-4057-400C-BD39-B3DDB05A4C33}" type="pres">
      <dgm:prSet presAssocID="{6F7D3F1C-234D-42D3-93FE-E4EE7BF1845D}" presName="compNode" presStyleCnt="0"/>
      <dgm:spPr/>
    </dgm:pt>
    <dgm:pt modelId="{8E58BC72-C687-4A7F-8D0F-BEA45CED7CCC}" type="pres">
      <dgm:prSet presAssocID="{6F7D3F1C-234D-42D3-93FE-E4EE7BF1845D}" presName="iconBgRect" presStyleLbl="bgShp" presStyleIdx="1" presStyleCnt="4"/>
      <dgm:spPr>
        <a:solidFill>
          <a:schemeClr val="tx1">
            <a:lumMod val="65000"/>
            <a:lumOff val="35000"/>
          </a:schemeClr>
        </a:solidFill>
      </dgm:spPr>
    </dgm:pt>
    <dgm:pt modelId="{13D44835-5B95-4DA3-9E0E-B6D5877F9EB6}" type="pres">
      <dgm:prSet presAssocID="{6F7D3F1C-234D-42D3-93FE-E4EE7BF184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DDA2882-C8E5-402A-8787-CEE29EDFAE3B}" type="pres">
      <dgm:prSet presAssocID="{6F7D3F1C-234D-42D3-93FE-E4EE7BF1845D}" presName="spaceRect" presStyleCnt="0"/>
      <dgm:spPr/>
    </dgm:pt>
    <dgm:pt modelId="{1E6EC801-7BC6-492B-8D79-76BEDC0906D5}" type="pres">
      <dgm:prSet presAssocID="{6F7D3F1C-234D-42D3-93FE-E4EE7BF1845D}" presName="textRect" presStyleLbl="revTx" presStyleIdx="1" presStyleCnt="4">
        <dgm:presLayoutVars>
          <dgm:chMax val="1"/>
          <dgm:chPref val="1"/>
        </dgm:presLayoutVars>
      </dgm:prSet>
      <dgm:spPr/>
    </dgm:pt>
    <dgm:pt modelId="{7D788728-044A-48F3-BE03-BB140D1E0DBD}" type="pres">
      <dgm:prSet presAssocID="{926AD589-F1B4-4BF3-AE21-CA523F2F469A}" presName="sibTrans" presStyleCnt="0"/>
      <dgm:spPr/>
    </dgm:pt>
    <dgm:pt modelId="{3BB3FCE2-AAF6-420E-A207-A01661C7C0ED}" type="pres">
      <dgm:prSet presAssocID="{4D1B57AA-94DD-49AB-BED7-14F4EEBA29A7}" presName="compNode" presStyleCnt="0"/>
      <dgm:spPr/>
    </dgm:pt>
    <dgm:pt modelId="{96D567DC-B8C1-4024-BAF3-34AA63E3C059}" type="pres">
      <dgm:prSet presAssocID="{4D1B57AA-94DD-49AB-BED7-14F4EEBA29A7}" presName="iconBgRect" presStyleLbl="bgShp" presStyleIdx="2" presStyleCnt="4"/>
      <dgm:spPr>
        <a:solidFill>
          <a:schemeClr val="accent1">
            <a:lumMod val="75000"/>
          </a:schemeClr>
        </a:solidFill>
      </dgm:spPr>
    </dgm:pt>
    <dgm:pt modelId="{4ACD37D2-CE51-46FA-B62A-87214B1790CE}" type="pres">
      <dgm:prSet presAssocID="{4D1B57AA-94DD-49AB-BED7-14F4EEBA29A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iefcase"/>
        </a:ext>
      </dgm:extLst>
    </dgm:pt>
    <dgm:pt modelId="{C4D87B8E-48EB-4543-85DB-4C79F79CCD89}" type="pres">
      <dgm:prSet presAssocID="{4D1B57AA-94DD-49AB-BED7-14F4EEBA29A7}" presName="spaceRect" presStyleCnt="0"/>
      <dgm:spPr/>
    </dgm:pt>
    <dgm:pt modelId="{1092DF5D-776E-4BB4-BF53-7899198DE75D}" type="pres">
      <dgm:prSet presAssocID="{4D1B57AA-94DD-49AB-BED7-14F4EEBA29A7}" presName="textRect" presStyleLbl="revTx" presStyleIdx="2" presStyleCnt="4">
        <dgm:presLayoutVars>
          <dgm:chMax val="1"/>
          <dgm:chPref val="1"/>
        </dgm:presLayoutVars>
      </dgm:prSet>
      <dgm:spPr/>
    </dgm:pt>
    <dgm:pt modelId="{49D38162-5511-473D-BED8-B938654DE184}" type="pres">
      <dgm:prSet presAssocID="{9AED6BF7-4A76-4BE6-95A2-A46CC9C12A59}" presName="sibTrans" presStyleCnt="0"/>
      <dgm:spPr/>
    </dgm:pt>
    <dgm:pt modelId="{EA94D740-21D0-4576-8219-C59F036AB618}" type="pres">
      <dgm:prSet presAssocID="{B67C3C0D-AC05-42AF-B09E-E7730034BE0D}" presName="compNode" presStyleCnt="0"/>
      <dgm:spPr/>
    </dgm:pt>
    <dgm:pt modelId="{5068F4E0-FF87-4E36-A9FA-FC325861CA61}" type="pres">
      <dgm:prSet presAssocID="{B67C3C0D-AC05-42AF-B09E-E7730034BE0D}" presName="iconBgRect" presStyleLbl="bgShp" presStyleIdx="3" presStyleCnt="4"/>
      <dgm:spPr>
        <a:solidFill>
          <a:srgbClr val="00B050"/>
        </a:solidFill>
      </dgm:spPr>
    </dgm:pt>
    <dgm:pt modelId="{2CE9D6D6-04E0-440F-96C7-60B41E1141F7}" type="pres">
      <dgm:prSet presAssocID="{B67C3C0D-AC05-42AF-B09E-E7730034BE0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ggy Bank"/>
        </a:ext>
      </dgm:extLst>
    </dgm:pt>
    <dgm:pt modelId="{BCEB5608-1647-4B14-9DB4-B4DE932E7F60}" type="pres">
      <dgm:prSet presAssocID="{B67C3C0D-AC05-42AF-B09E-E7730034BE0D}" presName="spaceRect" presStyleCnt="0"/>
      <dgm:spPr/>
    </dgm:pt>
    <dgm:pt modelId="{F586885E-4873-431B-B407-801E9A7FF0FB}" type="pres">
      <dgm:prSet presAssocID="{B67C3C0D-AC05-42AF-B09E-E7730034BE0D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156CF42-DC11-46E2-8945-6C33E00DB27E}" type="presOf" srcId="{B67C3C0D-AC05-42AF-B09E-E7730034BE0D}" destId="{F586885E-4873-431B-B407-801E9A7FF0FB}" srcOrd="0" destOrd="0" presId="urn:microsoft.com/office/officeart/2018/5/layout/IconCircleLabelList"/>
    <dgm:cxn modelId="{2C186D47-5F21-4AAE-9D78-6E8EF9008784}" type="presOf" srcId="{B883B2DF-8571-4E21-85F3-1C121707384D}" destId="{8B3ECB64-B0C3-4CCE-8589-E4C04F17F6E0}" srcOrd="0" destOrd="0" presId="urn:microsoft.com/office/officeart/2018/5/layout/IconCircleLabelList"/>
    <dgm:cxn modelId="{56E4ED4D-FDA1-4FAD-A222-FD316C847E6B}" srcId="{B883B2DF-8571-4E21-85F3-1C121707384D}" destId="{B67C3C0D-AC05-42AF-B09E-E7730034BE0D}" srcOrd="3" destOrd="0" parTransId="{639D52C0-AC0F-4733-A0E8-1ED5F7C33E1F}" sibTransId="{6ED24CF6-B08F-4B6A-A562-3C3BF8C497EF}"/>
    <dgm:cxn modelId="{8A879673-7B30-4FE4-9E77-A5543576487B}" srcId="{B883B2DF-8571-4E21-85F3-1C121707384D}" destId="{4D1B57AA-94DD-49AB-BED7-14F4EEBA29A7}" srcOrd="2" destOrd="0" parTransId="{EE0ABA3C-BB04-4CEA-8C66-BC9D9E84FEF3}" sibTransId="{9AED6BF7-4A76-4BE6-95A2-A46CC9C12A59}"/>
    <dgm:cxn modelId="{8958EE81-648D-4946-9A3D-F378F4CE8C87}" type="presOf" srcId="{22FA9159-F7BC-4CC7-BFE7-07ABBF5EE0BC}" destId="{BCBDC109-E14F-4DB4-9AC3-7E0DDFD311C8}" srcOrd="0" destOrd="0" presId="urn:microsoft.com/office/officeart/2018/5/layout/IconCircleLabelList"/>
    <dgm:cxn modelId="{1304FC8E-1B6C-4454-9595-B1B6D2383DF1}" srcId="{B883B2DF-8571-4E21-85F3-1C121707384D}" destId="{22FA9159-F7BC-4CC7-BFE7-07ABBF5EE0BC}" srcOrd="0" destOrd="0" parTransId="{C4BD3B0E-8868-46D3-8B91-925D7ABBA3EC}" sibTransId="{050AE974-193D-4DF3-9C6E-48BE2131B590}"/>
    <dgm:cxn modelId="{E8FBF6C3-9D73-4928-A32E-54D34F239506}" type="presOf" srcId="{6F7D3F1C-234D-42D3-93FE-E4EE7BF1845D}" destId="{1E6EC801-7BC6-492B-8D79-76BEDC0906D5}" srcOrd="0" destOrd="0" presId="urn:microsoft.com/office/officeart/2018/5/layout/IconCircleLabelList"/>
    <dgm:cxn modelId="{965632C5-EB23-46A8-AE26-D1C805FDEFE9}" srcId="{B883B2DF-8571-4E21-85F3-1C121707384D}" destId="{6F7D3F1C-234D-42D3-93FE-E4EE7BF1845D}" srcOrd="1" destOrd="0" parTransId="{9C81F9CF-4785-478D-AD39-0CB40FEC9882}" sibTransId="{926AD589-F1B4-4BF3-AE21-CA523F2F469A}"/>
    <dgm:cxn modelId="{E87640D1-89E5-4591-9E7B-78E05A4E90A4}" type="presOf" srcId="{4D1B57AA-94DD-49AB-BED7-14F4EEBA29A7}" destId="{1092DF5D-776E-4BB4-BF53-7899198DE75D}" srcOrd="0" destOrd="0" presId="urn:microsoft.com/office/officeart/2018/5/layout/IconCircleLabelList"/>
    <dgm:cxn modelId="{7EFD8718-35CB-4B8F-A76F-17592880C04E}" type="presParOf" srcId="{8B3ECB64-B0C3-4CCE-8589-E4C04F17F6E0}" destId="{B7A5259E-61E9-4A15-A83F-0BB22CEEC1CE}" srcOrd="0" destOrd="0" presId="urn:microsoft.com/office/officeart/2018/5/layout/IconCircleLabelList"/>
    <dgm:cxn modelId="{76097341-C6E2-479C-9BB5-1D31CF0774F8}" type="presParOf" srcId="{B7A5259E-61E9-4A15-A83F-0BB22CEEC1CE}" destId="{48FB4F04-5DE7-4577-999F-5788D5A5D74E}" srcOrd="0" destOrd="0" presId="urn:microsoft.com/office/officeart/2018/5/layout/IconCircleLabelList"/>
    <dgm:cxn modelId="{1B1D9021-228E-49F5-B7F1-E4DEC08E5579}" type="presParOf" srcId="{B7A5259E-61E9-4A15-A83F-0BB22CEEC1CE}" destId="{D2B03756-D5A4-4808-8F52-2337976C8B2A}" srcOrd="1" destOrd="0" presId="urn:microsoft.com/office/officeart/2018/5/layout/IconCircleLabelList"/>
    <dgm:cxn modelId="{64215C61-55EE-49A6-878C-F8446A96B9ED}" type="presParOf" srcId="{B7A5259E-61E9-4A15-A83F-0BB22CEEC1CE}" destId="{93FB61FF-EBEC-4A6F-994C-6680CA11E85B}" srcOrd="2" destOrd="0" presId="urn:microsoft.com/office/officeart/2018/5/layout/IconCircleLabelList"/>
    <dgm:cxn modelId="{5E2A9C66-0DFB-4A37-A5DD-E323A66A1E1F}" type="presParOf" srcId="{B7A5259E-61E9-4A15-A83F-0BB22CEEC1CE}" destId="{BCBDC109-E14F-4DB4-9AC3-7E0DDFD311C8}" srcOrd="3" destOrd="0" presId="urn:microsoft.com/office/officeart/2018/5/layout/IconCircleLabelList"/>
    <dgm:cxn modelId="{CCF2A949-EAEF-4434-B88C-6D634981F451}" type="presParOf" srcId="{8B3ECB64-B0C3-4CCE-8589-E4C04F17F6E0}" destId="{4DE49997-3E34-4E7F-93BE-C938C9888149}" srcOrd="1" destOrd="0" presId="urn:microsoft.com/office/officeart/2018/5/layout/IconCircleLabelList"/>
    <dgm:cxn modelId="{94EAF271-494E-4C33-B39A-6BA87857F8E5}" type="presParOf" srcId="{8B3ECB64-B0C3-4CCE-8589-E4C04F17F6E0}" destId="{03C2A49B-4057-400C-BD39-B3DDB05A4C33}" srcOrd="2" destOrd="0" presId="urn:microsoft.com/office/officeart/2018/5/layout/IconCircleLabelList"/>
    <dgm:cxn modelId="{314B46DC-70B5-4EA9-83FF-DD7B48EF521D}" type="presParOf" srcId="{03C2A49B-4057-400C-BD39-B3DDB05A4C33}" destId="{8E58BC72-C687-4A7F-8D0F-BEA45CED7CCC}" srcOrd="0" destOrd="0" presId="urn:microsoft.com/office/officeart/2018/5/layout/IconCircleLabelList"/>
    <dgm:cxn modelId="{D4246210-0E3D-41A8-BF0B-69271907690D}" type="presParOf" srcId="{03C2A49B-4057-400C-BD39-B3DDB05A4C33}" destId="{13D44835-5B95-4DA3-9E0E-B6D5877F9EB6}" srcOrd="1" destOrd="0" presId="urn:microsoft.com/office/officeart/2018/5/layout/IconCircleLabelList"/>
    <dgm:cxn modelId="{B34362A0-6C76-4431-A6B5-9AC9BAB833CB}" type="presParOf" srcId="{03C2A49B-4057-400C-BD39-B3DDB05A4C33}" destId="{4DDA2882-C8E5-402A-8787-CEE29EDFAE3B}" srcOrd="2" destOrd="0" presId="urn:microsoft.com/office/officeart/2018/5/layout/IconCircleLabelList"/>
    <dgm:cxn modelId="{130D1241-BDD0-44E0-88FA-01D71853EFA4}" type="presParOf" srcId="{03C2A49B-4057-400C-BD39-B3DDB05A4C33}" destId="{1E6EC801-7BC6-492B-8D79-76BEDC0906D5}" srcOrd="3" destOrd="0" presId="urn:microsoft.com/office/officeart/2018/5/layout/IconCircleLabelList"/>
    <dgm:cxn modelId="{05C6D91D-0FCA-465C-BC44-2E82C1DC0CD5}" type="presParOf" srcId="{8B3ECB64-B0C3-4CCE-8589-E4C04F17F6E0}" destId="{7D788728-044A-48F3-BE03-BB140D1E0DBD}" srcOrd="3" destOrd="0" presId="urn:microsoft.com/office/officeart/2018/5/layout/IconCircleLabelList"/>
    <dgm:cxn modelId="{F10CF8F1-F620-4D27-86B4-AE054F354316}" type="presParOf" srcId="{8B3ECB64-B0C3-4CCE-8589-E4C04F17F6E0}" destId="{3BB3FCE2-AAF6-420E-A207-A01661C7C0ED}" srcOrd="4" destOrd="0" presId="urn:microsoft.com/office/officeart/2018/5/layout/IconCircleLabelList"/>
    <dgm:cxn modelId="{DB51ACDE-CF7A-4FB9-827B-3BDE7A9919F9}" type="presParOf" srcId="{3BB3FCE2-AAF6-420E-A207-A01661C7C0ED}" destId="{96D567DC-B8C1-4024-BAF3-34AA63E3C059}" srcOrd="0" destOrd="0" presId="urn:microsoft.com/office/officeart/2018/5/layout/IconCircleLabelList"/>
    <dgm:cxn modelId="{8D32C3F8-EC4C-44F5-9C6F-DD4A337A0E64}" type="presParOf" srcId="{3BB3FCE2-AAF6-420E-A207-A01661C7C0ED}" destId="{4ACD37D2-CE51-46FA-B62A-87214B1790CE}" srcOrd="1" destOrd="0" presId="urn:microsoft.com/office/officeart/2018/5/layout/IconCircleLabelList"/>
    <dgm:cxn modelId="{4EE2A927-3765-4544-8491-EC8814B2DA41}" type="presParOf" srcId="{3BB3FCE2-AAF6-420E-A207-A01661C7C0ED}" destId="{C4D87B8E-48EB-4543-85DB-4C79F79CCD89}" srcOrd="2" destOrd="0" presId="urn:microsoft.com/office/officeart/2018/5/layout/IconCircleLabelList"/>
    <dgm:cxn modelId="{907BD2DE-B0EA-4A1E-A33E-CAA9C0B359EF}" type="presParOf" srcId="{3BB3FCE2-AAF6-420E-A207-A01661C7C0ED}" destId="{1092DF5D-776E-4BB4-BF53-7899198DE75D}" srcOrd="3" destOrd="0" presId="urn:microsoft.com/office/officeart/2018/5/layout/IconCircleLabelList"/>
    <dgm:cxn modelId="{FE5E2E37-C2BA-4B5E-8FD8-95CF63C0A62D}" type="presParOf" srcId="{8B3ECB64-B0C3-4CCE-8589-E4C04F17F6E0}" destId="{49D38162-5511-473D-BED8-B938654DE184}" srcOrd="5" destOrd="0" presId="urn:microsoft.com/office/officeart/2018/5/layout/IconCircleLabelList"/>
    <dgm:cxn modelId="{63A21F93-7787-4665-B5B4-5694DD5CBFC1}" type="presParOf" srcId="{8B3ECB64-B0C3-4CCE-8589-E4C04F17F6E0}" destId="{EA94D740-21D0-4576-8219-C59F036AB618}" srcOrd="6" destOrd="0" presId="urn:microsoft.com/office/officeart/2018/5/layout/IconCircleLabelList"/>
    <dgm:cxn modelId="{0D41BD70-2974-4930-9841-299DB25F51EE}" type="presParOf" srcId="{EA94D740-21D0-4576-8219-C59F036AB618}" destId="{5068F4E0-FF87-4E36-A9FA-FC325861CA61}" srcOrd="0" destOrd="0" presId="urn:microsoft.com/office/officeart/2018/5/layout/IconCircleLabelList"/>
    <dgm:cxn modelId="{F2CA9331-7146-4C78-9228-9594E89E1404}" type="presParOf" srcId="{EA94D740-21D0-4576-8219-C59F036AB618}" destId="{2CE9D6D6-04E0-440F-96C7-60B41E1141F7}" srcOrd="1" destOrd="0" presId="urn:microsoft.com/office/officeart/2018/5/layout/IconCircleLabelList"/>
    <dgm:cxn modelId="{8B8A5AE3-8492-4D16-B116-FEB8B4BF5E20}" type="presParOf" srcId="{EA94D740-21D0-4576-8219-C59F036AB618}" destId="{BCEB5608-1647-4B14-9DB4-B4DE932E7F60}" srcOrd="2" destOrd="0" presId="urn:microsoft.com/office/officeart/2018/5/layout/IconCircleLabelList"/>
    <dgm:cxn modelId="{5F3A74F8-12BA-4A86-BC09-49A999532590}" type="presParOf" srcId="{EA94D740-21D0-4576-8219-C59F036AB618}" destId="{F586885E-4873-431B-B407-801E9A7FF0F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E6812-087B-4125-9A45-A33041C68388}">
      <dsp:nvSpPr>
        <dsp:cNvPr id="0" name=""/>
        <dsp:cNvSpPr/>
      </dsp:nvSpPr>
      <dsp:spPr>
        <a:xfrm>
          <a:off x="2541437" y="266604"/>
          <a:ext cx="3317748" cy="3317748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Financial Aid &amp; Scholarships</a:t>
          </a:r>
        </a:p>
      </dsp:txBody>
      <dsp:txXfrm>
        <a:off x="4345264" y="878808"/>
        <a:ext cx="1125664" cy="1105916"/>
      </dsp:txXfrm>
    </dsp:sp>
    <dsp:sp modelId="{1A1C7B82-78DC-40E7-BB2E-BD345AA00144}">
      <dsp:nvSpPr>
        <dsp:cNvPr id="0" name=""/>
        <dsp:cNvSpPr/>
      </dsp:nvSpPr>
      <dsp:spPr>
        <a:xfrm>
          <a:off x="2370414" y="365347"/>
          <a:ext cx="3317748" cy="3317748"/>
        </a:xfrm>
        <a:prstGeom prst="pie">
          <a:avLst>
            <a:gd name="adj1" fmla="val 1800000"/>
            <a:gd name="adj2" fmla="val 900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Student Accounting &amp; Cashiering Services</a:t>
          </a:r>
        </a:p>
      </dsp:txBody>
      <dsp:txXfrm>
        <a:off x="3278845" y="2458688"/>
        <a:ext cx="1500886" cy="1026922"/>
      </dsp:txXfrm>
    </dsp:sp>
    <dsp:sp modelId="{E6121C92-28D6-4EC8-AD5B-849EE3866C58}">
      <dsp:nvSpPr>
        <dsp:cNvPr id="0" name=""/>
        <dsp:cNvSpPr/>
      </dsp:nvSpPr>
      <dsp:spPr>
        <a:xfrm>
          <a:off x="2370414" y="365347"/>
          <a:ext cx="3317748" cy="3317748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Student</a:t>
          </a:r>
        </a:p>
      </dsp:txBody>
      <dsp:txXfrm>
        <a:off x="2725887" y="1017047"/>
        <a:ext cx="1125664" cy="11059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FB4F04-5DE7-4577-999F-5788D5A5D74E}">
      <dsp:nvSpPr>
        <dsp:cNvPr id="0" name=""/>
        <dsp:cNvSpPr/>
      </dsp:nvSpPr>
      <dsp:spPr>
        <a:xfrm>
          <a:off x="807306" y="991486"/>
          <a:ext cx="1256878" cy="1256878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B03756-D5A4-4808-8F52-2337976C8B2A}">
      <dsp:nvSpPr>
        <dsp:cNvPr id="0" name=""/>
        <dsp:cNvSpPr/>
      </dsp:nvSpPr>
      <dsp:spPr>
        <a:xfrm>
          <a:off x="1075166" y="1259345"/>
          <a:ext cx="721159" cy="7211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BDC109-E14F-4DB4-9AC3-7E0DDFD311C8}">
      <dsp:nvSpPr>
        <dsp:cNvPr id="0" name=""/>
        <dsp:cNvSpPr/>
      </dsp:nvSpPr>
      <dsp:spPr>
        <a:xfrm>
          <a:off x="405517" y="2639851"/>
          <a:ext cx="20604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Grants</a:t>
          </a:r>
        </a:p>
      </dsp:txBody>
      <dsp:txXfrm>
        <a:off x="405517" y="2639851"/>
        <a:ext cx="2060456" cy="720000"/>
      </dsp:txXfrm>
    </dsp:sp>
    <dsp:sp modelId="{8E58BC72-C687-4A7F-8D0F-BEA45CED7CCC}">
      <dsp:nvSpPr>
        <dsp:cNvPr id="0" name=""/>
        <dsp:cNvSpPr/>
      </dsp:nvSpPr>
      <dsp:spPr>
        <a:xfrm>
          <a:off x="3228342" y="991486"/>
          <a:ext cx="1256878" cy="1256878"/>
        </a:xfrm>
        <a:prstGeom prst="ellipse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44835-5B95-4DA3-9E0E-B6D5877F9EB6}">
      <dsp:nvSpPr>
        <dsp:cNvPr id="0" name=""/>
        <dsp:cNvSpPr/>
      </dsp:nvSpPr>
      <dsp:spPr>
        <a:xfrm>
          <a:off x="3496202" y="1259345"/>
          <a:ext cx="721159" cy="7211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EC801-7BC6-492B-8D79-76BEDC0906D5}">
      <dsp:nvSpPr>
        <dsp:cNvPr id="0" name=""/>
        <dsp:cNvSpPr/>
      </dsp:nvSpPr>
      <dsp:spPr>
        <a:xfrm>
          <a:off x="2826553" y="2639851"/>
          <a:ext cx="20604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 dirty="0"/>
            <a:t>Loans</a:t>
          </a:r>
        </a:p>
      </dsp:txBody>
      <dsp:txXfrm>
        <a:off x="2826553" y="2639851"/>
        <a:ext cx="2060456" cy="720000"/>
      </dsp:txXfrm>
    </dsp:sp>
    <dsp:sp modelId="{96D567DC-B8C1-4024-BAF3-34AA63E3C059}">
      <dsp:nvSpPr>
        <dsp:cNvPr id="0" name=""/>
        <dsp:cNvSpPr/>
      </dsp:nvSpPr>
      <dsp:spPr>
        <a:xfrm>
          <a:off x="5649378" y="991486"/>
          <a:ext cx="1256878" cy="1256878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CD37D2-CE51-46FA-B62A-87214B1790CE}">
      <dsp:nvSpPr>
        <dsp:cNvPr id="0" name=""/>
        <dsp:cNvSpPr/>
      </dsp:nvSpPr>
      <dsp:spPr>
        <a:xfrm>
          <a:off x="5917238" y="1259345"/>
          <a:ext cx="721159" cy="7211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2DF5D-776E-4BB4-BF53-7899198DE75D}">
      <dsp:nvSpPr>
        <dsp:cNvPr id="0" name=""/>
        <dsp:cNvSpPr/>
      </dsp:nvSpPr>
      <dsp:spPr>
        <a:xfrm>
          <a:off x="5247589" y="2639851"/>
          <a:ext cx="20604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Work</a:t>
          </a:r>
        </a:p>
      </dsp:txBody>
      <dsp:txXfrm>
        <a:off x="5247589" y="2639851"/>
        <a:ext cx="2060456" cy="720000"/>
      </dsp:txXfrm>
    </dsp:sp>
    <dsp:sp modelId="{5068F4E0-FF87-4E36-A9FA-FC325861CA61}">
      <dsp:nvSpPr>
        <dsp:cNvPr id="0" name=""/>
        <dsp:cNvSpPr/>
      </dsp:nvSpPr>
      <dsp:spPr>
        <a:xfrm>
          <a:off x="8070414" y="991486"/>
          <a:ext cx="1256878" cy="1256878"/>
        </a:xfrm>
        <a:prstGeom prst="ellipse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9D6D6-04E0-440F-96C7-60B41E1141F7}">
      <dsp:nvSpPr>
        <dsp:cNvPr id="0" name=""/>
        <dsp:cNvSpPr/>
      </dsp:nvSpPr>
      <dsp:spPr>
        <a:xfrm>
          <a:off x="8338274" y="1259345"/>
          <a:ext cx="721159" cy="7211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6885E-4873-431B-B407-801E9A7FF0FB}">
      <dsp:nvSpPr>
        <dsp:cNvPr id="0" name=""/>
        <dsp:cNvSpPr/>
      </dsp:nvSpPr>
      <dsp:spPr>
        <a:xfrm>
          <a:off x="7668626" y="2639851"/>
          <a:ext cx="206045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Aid Package</a:t>
          </a:r>
        </a:p>
      </dsp:txBody>
      <dsp:txXfrm>
        <a:off x="7668626" y="2639851"/>
        <a:ext cx="206045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8T21:35:30.7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3731 441 24575,'-58'0'0,"0"-4"0,1-1 0,-113-26 0,48 0 0,-249-29 0,-188-1 0,524 56 0,-56-3 0,-91 5 0,-72-6 0,207 4 0,-26-2 0,-122-29 0,80 7 0,-1 5 0,-1 5 0,0 5 0,-140 2 0,193 10 0,1-4 0,-65-14 0,7 2 0,43 6 0,21 4 0,-95-3 0,101 11-1365,29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6T21:01:04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3231 4 24575,'-50'0'0,"0"10"0,1 2 0,-99 67 0,43-1 0,-217 74 0,-162 3 0,454-142 0,-49 7 0,-79-13 0,-61 16 0,178-10 0,-22 5 0,-106 73 0,69-18 0,0-12 0,-2-13 0,1-12 0,-122-6 0,168-25 0,0 10 0,-55 36 0,5-5 0,37-16 0,19-10 0,-83 8 0,88-28-1365,25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92FDF8E-5A29-0640-8F86-DE6D4C6C4A50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5C534B-7A3A-CE4C-8485-BF5048577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9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2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9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0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– </a:t>
            </a:r>
            <a:br>
              <a:rPr lang="en-US" dirty="0"/>
            </a:br>
            <a:r>
              <a:rPr lang="en-US" dirty="0"/>
              <a:t>DREAM Students eligible for State &amp; Dream Loan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157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79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8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00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03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21B07-4364-4690-9870-24A5D774278E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46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802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4C70C-9D78-4F82-BE7E-FD4D6F24B4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02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3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92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ED914-4352-4D3F-937E-977103B1F56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0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97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– </a:t>
            </a:r>
            <a:br>
              <a:rPr lang="en-US" dirty="0"/>
            </a:br>
            <a:r>
              <a:rPr lang="en-US" dirty="0"/>
              <a:t>DREAM Students eligible for State &amp; Dream Loan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1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0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05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C534B-7A3A-CE4C-8485-BF5048577D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6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COLLINS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174B6D-C16A-1A43-B270-7EEB91EBE1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7" y="-185830"/>
            <a:ext cx="5597125" cy="15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LIBRARY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1F5D6-97AE-4A4E-8CD4-3F74A1E8C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5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E38636-4C57-904F-9964-E7B694D48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511" y="1252"/>
            <a:ext cx="12164378" cy="6856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1269A-B9F9-154B-AA49-D6CE8D7A1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is Arial Bold 44pt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B6CB77C2-A6EB-3A49-860A-FE55090AB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3"/>
            <a:ext cx="10134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3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E38636-4C57-904F-9964-E7B694D48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511" y="1252"/>
            <a:ext cx="12164378" cy="6856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1269A-B9F9-154B-AA49-D6CE8D7A1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is Arial Bold 44pt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B6CB77C2-A6EB-3A49-860A-FE55090AB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3"/>
            <a:ext cx="10134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03151-D7E8-7143-B3FC-012E2B649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265" y="6234055"/>
            <a:ext cx="1600200" cy="4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6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E38636-4C57-904F-9964-E7B694D48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" y="625"/>
            <a:ext cx="12189774" cy="6871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1269A-B9F9-154B-AA49-D6CE8D7A1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is Arial Bold 44pt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B6CB77C2-A6EB-3A49-860A-FE55090AB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3"/>
            <a:ext cx="10134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00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E38636-4C57-904F-9964-E7B694D48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13" y="625"/>
            <a:ext cx="12189774" cy="68710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D1269A-B9F9-154B-AA49-D6CE8D7A1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Page Title is Arial Bold 44pt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B6CB77C2-A6EB-3A49-860A-FE55090AB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3"/>
            <a:ext cx="10134600" cy="3028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69847-86CC-124D-8A45-CA0DD3F371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265" y="6234055"/>
            <a:ext cx="1600200" cy="4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04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BDDA2-AA44-4AE5-93CA-21A7462DED18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ACB8-F1F7-42BC-83A6-B60E961475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DD09DE-7D82-9C4B-9AFF-3C1538BB9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E743E-C28F-3144-A77E-7939771544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8757" y="190004"/>
            <a:ext cx="2286000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39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6872E-6D85-4529-97B5-5EF5EA6667ED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2355-73E7-4A6A-BF39-C88ADA135D6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23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41600" y="17526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12800" y="762000"/>
            <a:ext cx="10972800" cy="639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41600" y="1248000"/>
            <a:ext cx="1087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641600" y="25908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641600" y="34290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641600" y="4267200"/>
            <a:ext cx="88392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148CA-D033-486B-A345-68C0CB44F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61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CBA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E953DE-AD7D-FC48-8675-A053A70EBE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8" y="-185830"/>
            <a:ext cx="5597122" cy="152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2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CEIS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144598-92D6-A84A-BEA4-1DCC61F0BA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8" y="-185830"/>
            <a:ext cx="5597122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8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CEU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D5D832-7499-B74B-A5EE-40CCFFD08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0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CLASS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6C4969-D26C-534C-A141-83B9403C26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4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ENG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E0EE81-15C5-A747-A4E3-3C6C068EC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7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ENV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6D0C70-2DD1-EC41-A9E2-04B5E83FB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0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Science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1F5D6-97AE-4A4E-8CD4-3F74A1E8C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84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(HUNTLEY Sub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AE2168-DD7B-9249-BA50-898D3E5D99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88" y="0"/>
            <a:ext cx="12188312" cy="6868159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939D5ABC-4968-7E4D-B3F8-B8DF61B6B8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860" y="2669218"/>
            <a:ext cx="8602683" cy="1740265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is Arial Bold 60pt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BD16FD2-563C-7C4B-995D-09B6756F7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757" y="4621137"/>
            <a:ext cx="8602683" cy="45184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Subhead is Arial 28pt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480FF0C-4CC9-B64B-9E6A-1DC97296B1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757" y="2217378"/>
            <a:ext cx="8602683" cy="45184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ED103"/>
                </a:solidFill>
              </a:defRPr>
            </a:lvl1pPr>
          </a:lstStyle>
          <a:p>
            <a:pPr lvl="0"/>
            <a:r>
              <a:rPr lang="en-US" dirty="0"/>
              <a:t>Overline subhead is Rockwell 18pt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4776A-5447-F24E-AB4F-441059D3B3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3589" y="-185830"/>
            <a:ext cx="5597119" cy="1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69F9-EC99-154E-B85C-C81589ED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8CB55-92CF-A444-B894-FC591983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816" y="2003755"/>
            <a:ext cx="10134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3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00" r:id="rId8"/>
    <p:sldLayoutId id="2147483697" r:id="rId9"/>
    <p:sldLayoutId id="2147483698" r:id="rId10"/>
    <p:sldLayoutId id="2147483661" r:id="rId11"/>
    <p:sldLayoutId id="2147483681" r:id="rId12"/>
    <p:sldLayoutId id="2147483660" r:id="rId13"/>
    <p:sldLayoutId id="2147483682" r:id="rId14"/>
    <p:sldLayoutId id="2147483701" r:id="rId15"/>
    <p:sldLayoutId id="2147483723" r:id="rId16"/>
    <p:sldLayoutId id="2147483724" r:id="rId17"/>
    <p:sldLayoutId id="214748372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345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3454"/>
          </a:solidFill>
          <a:latin typeface="Rockwell" panose="02060603020205020403" pitchFamily="18" charset="77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3454"/>
          </a:solidFill>
          <a:latin typeface="Rockwell" panose="02060603020205020403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3454"/>
          </a:solidFill>
          <a:latin typeface="Rockwell" panose="02060603020205020403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3454"/>
          </a:solidFill>
          <a:latin typeface="Rockwell" panose="02060603020205020403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3454"/>
          </a:solidFill>
          <a:latin typeface="Rockwell" panose="02060603020205020403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studentaid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pp.edu/international/students/u-s-employment/on-campus-employment.shtml" TargetMode="External"/><Relationship Id="rId3" Type="http://schemas.openxmlformats.org/officeDocument/2006/relationships/hyperlink" Target="https://www.cpp.edu/financial-aid/graduate/newly-admitted-and-current1/aid-programs.shtml" TargetMode="External"/><Relationship Id="rId7" Type="http://schemas.openxmlformats.org/officeDocument/2006/relationships/hyperlink" Target="https://studentaid.gov/understand-aid/types/loans/interest-rates" TargetMode="External"/><Relationship Id="rId2" Type="http://schemas.openxmlformats.org/officeDocument/2006/relationships/hyperlink" Target="https://www.cpp.edu/financial-aid/other-programs/college-of-professional-and-global-education.s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pp.edu/career/students/jobs_and_internships.shtml" TargetMode="External"/><Relationship Id="rId5" Type="http://schemas.openxmlformats.org/officeDocument/2006/relationships/hyperlink" Target="https://www.cpp.edu/financial-aid/scholarships/" TargetMode="External"/><Relationship Id="rId4" Type="http://schemas.openxmlformats.org/officeDocument/2006/relationships/hyperlink" Target="https://www.cpp.edu/financial-aid/resources/understanding-state-university-grant-eligibility.s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artments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hyperlink" Target="https://studentaid.gov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2.xml"/><Relationship Id="rId5" Type="http://schemas.openxmlformats.org/officeDocument/2006/relationships/image" Target="../media/image54.png"/><Relationship Id="rId4" Type="http://schemas.openxmlformats.org/officeDocument/2006/relationships/customXml" Target="../ink/ink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p.edu/cpge/degree-programs/index.shtml" TargetMode="External"/><Relationship Id="rId2" Type="http://schemas.openxmlformats.org/officeDocument/2006/relationships/hyperlink" Target="https://www.cpp.edu/student-accounting/mandatory-auxil-fees.shtml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cpp.edu/financial-aid/resources/understanding-sap.shtml" TargetMode="External"/><Relationship Id="rId5" Type="http://schemas.openxmlformats.org/officeDocument/2006/relationships/hyperlink" Target="https://www.cpp.edu/financial-aid/graduate/newly-admitted-and-current1/costs.shtml" TargetMode="External"/><Relationship Id="rId4" Type="http://schemas.openxmlformats.org/officeDocument/2006/relationships/hyperlink" Target="https://www.cpp.edu/student-accounting/tuition-fees/graduate.shtml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p.edu/financial-aid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finaid@cpp.edu" TargetMode="External"/><Relationship Id="rId5" Type="http://schemas.openxmlformats.org/officeDocument/2006/relationships/hyperlink" Target="https://www.cpp.edu/studentsuccess/bronco-advising-center/ssb-queue.shtml" TargetMode="External"/><Relationship Id="rId4" Type="http://schemas.openxmlformats.org/officeDocument/2006/relationships/hyperlink" Target="https://www.cpp.edu/studentsuccess/cppconnect/index.s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pp.edu/student-accounting/understanding.s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aid.gov/understand-aid/types/loans/pl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csac.ca.gov/" TargetMode="Externa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p.edu/basicneeds/index.s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C225-BD32-48A9-A9AD-2612648F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60" y="2669218"/>
            <a:ext cx="9039856" cy="1740265"/>
          </a:xfrm>
        </p:spPr>
        <p:txBody>
          <a:bodyPr/>
          <a:lstStyle/>
          <a:p>
            <a:r>
              <a:rPr lang="en-US" dirty="0"/>
              <a:t>Understanding Financial Aid: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9BCFF-FB3C-4F37-AC09-E85319E911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511" y="6202109"/>
            <a:ext cx="8602683" cy="451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Arial"/>
              </a:rPr>
              <a:t>August 17,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4488DF-2A17-4A15-862E-306EF5D6738E}"/>
              </a:ext>
            </a:extLst>
          </p:cNvPr>
          <p:cNvSpPr txBox="1">
            <a:spLocks/>
          </p:cNvSpPr>
          <p:nvPr/>
        </p:nvSpPr>
        <p:spPr>
          <a:xfrm>
            <a:off x="245360" y="4901578"/>
            <a:ext cx="10317242" cy="98638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33454"/>
                </a:solidFill>
                <a:latin typeface="Rockwell" panose="02060603020205020403" pitchFamily="18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33454"/>
                </a:solidFill>
                <a:latin typeface="Rockwell" panose="02060603020205020403" pitchFamily="18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3454"/>
                </a:solidFill>
                <a:latin typeface="Rockwell" panose="02060603020205020403" pitchFamily="18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3454"/>
                </a:solidFill>
                <a:latin typeface="Rockwell" panose="02060603020205020403" pitchFamily="18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Brandi Blair</a:t>
            </a:r>
            <a:endParaRPr lang="en-US"/>
          </a:p>
          <a:p>
            <a:r>
              <a:rPr lang="en-US" dirty="0">
                <a:cs typeface="Arial"/>
              </a:rPr>
              <a:t>Office of Financial Aid &amp; Scholarships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8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ACF0E9-B1DA-4416-91B8-1F5881F9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Scholarships (More Free Money)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143500" y="2243981"/>
            <a:ext cx="5792787" cy="4191000"/>
          </a:xfrm>
        </p:spPr>
        <p:txBody>
          <a:bodyPr/>
          <a:lstStyle/>
          <a:p>
            <a:pPr lvl="0"/>
            <a:r>
              <a:rPr lang="en-US" dirty="0">
                <a:cs typeface="Arial" panose="020B0604020202020204" pitchFamily="34" charset="0"/>
              </a:rPr>
              <a:t>Athletic, Academic, Leadership, Theatre, Music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Usually Competitive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Institutional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National </a:t>
            </a:r>
          </a:p>
          <a:p>
            <a:pPr lvl="0"/>
            <a:r>
              <a:rPr lang="en-US" dirty="0">
                <a:cs typeface="Arial" panose="020B0604020202020204" pitchFamily="34" charset="0"/>
              </a:rPr>
              <a:t>State, Local, or Civic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99" y="1897864"/>
            <a:ext cx="4419601" cy="4477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CD1031-8A3B-151A-C3FD-F3237AB3C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136" y="4240421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253B5A-4E09-4D32-B4D0-79C05C38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Smart About Scholarships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93816" y="4886618"/>
            <a:ext cx="8732377" cy="9915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Applications for 2025 – 2026 Academic Year to open October 1, 2024  (and close March 3,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278064-3AB8-4FFA-8354-E75C5C52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927"/>
          <a:stretch/>
        </p:blipFill>
        <p:spPr>
          <a:xfrm>
            <a:off x="481202" y="2227506"/>
            <a:ext cx="6170716" cy="2198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6EDF5-3347-FF83-8E22-A61A37295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238" y="4185083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60BEF2-70C7-4590-90EE-8927D79B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Federal Work Study </a:t>
            </a:r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(Money you Earn)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900773" y="1750153"/>
            <a:ext cx="6169025" cy="35361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Eligibility based on demonstrated need</a:t>
            </a:r>
          </a:p>
          <a:p>
            <a:pPr lvl="0"/>
            <a:r>
              <a:rPr lang="en-US" sz="2400" dirty="0">
                <a:cs typeface="Arial" panose="020B0604020202020204" pitchFamily="34" charset="0"/>
              </a:rPr>
              <a:t>Student must find a Work-Study job (many on-campus offerings)</a:t>
            </a:r>
          </a:p>
          <a:p>
            <a:pPr lvl="0"/>
            <a:r>
              <a:rPr lang="en-US" sz="2400" dirty="0">
                <a:cs typeface="Arial" panose="020B0604020202020204" pitchFamily="34" charset="0"/>
              </a:rPr>
              <a:t>10 – 15 hours per week and 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400" dirty="0">
                <a:cs typeface="Arial" panose="020B0604020202020204" pitchFamily="34" charset="0"/>
              </a:rPr>
              <a:t>paid directly to student</a:t>
            </a:r>
          </a:p>
          <a:p>
            <a:pPr lvl="0"/>
            <a:r>
              <a:rPr lang="en-US" sz="2400" dirty="0">
                <a:cs typeface="Arial" panose="020B0604020202020204" pitchFamily="34" charset="0"/>
              </a:rPr>
              <a:t>At least the minimum wage, never below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00" y="1767218"/>
            <a:ext cx="4385374" cy="4404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15528-3B7A-F47B-EA5F-154975D4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501" y="4517796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5EA41A-E972-4178-A99F-4B86BEBC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223762"/>
            <a:ext cx="10134600" cy="1325563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Loans (Money you pay back)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143500" y="1683204"/>
            <a:ext cx="6908800" cy="5174796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/>
              <a:t>You must be enrolled at least Half-Time (3 units) to be eligible to receive your Direct Loans.</a:t>
            </a:r>
            <a:endParaRPr lang="en-US" sz="24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600" b="1" dirty="0">
                <a:cs typeface="Arial" panose="020B0604020202020204" pitchFamily="34" charset="0"/>
              </a:rPr>
              <a:t>Direct Unsubsidized Loan</a:t>
            </a:r>
          </a:p>
          <a:p>
            <a:pPr lvl="1">
              <a:lnSpc>
                <a:spcPct val="80000"/>
              </a:lnSpc>
            </a:pPr>
            <a:r>
              <a:rPr lang="en-US" sz="2000" i="1" dirty="0"/>
              <a:t>UN-Subsidized</a:t>
            </a:r>
            <a:r>
              <a:rPr lang="en-US" sz="2000" dirty="0"/>
              <a:t>:  Interest the whole time</a:t>
            </a:r>
          </a:p>
          <a:p>
            <a:pPr lvl="1">
              <a:lnSpc>
                <a:spcPct val="80000"/>
              </a:lnSpc>
            </a:pPr>
            <a:r>
              <a:rPr lang="en-US" sz="2000" i="1" dirty="0"/>
              <a:t>Interest rate for loans borrowed in 2024-25: 8.083%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cs typeface="Arial" panose="020B0604020202020204" pitchFamily="34" charset="0"/>
              </a:rPr>
              <a:t>Direct Graduate PLUS</a:t>
            </a:r>
          </a:p>
          <a:p>
            <a:pPr lvl="1">
              <a:lnSpc>
                <a:spcPct val="80000"/>
              </a:lnSpc>
            </a:pPr>
            <a:r>
              <a:rPr lang="en-US" sz="2000" i="1" dirty="0"/>
              <a:t>UN-Subsidized</a:t>
            </a:r>
            <a:r>
              <a:rPr lang="en-US" sz="2000" dirty="0"/>
              <a:t>: Interest the whole time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Apply online at </a:t>
            </a:r>
            <a:r>
              <a:rPr lang="en-US" sz="2000" dirty="0">
                <a:solidFill>
                  <a:schemeClr val="tx1"/>
                </a:solidFill>
                <a:hlinkClick r:id="rId3"/>
              </a:rPr>
              <a:t>studentaid.gov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i="1" dirty="0"/>
              <a:t>Interest rate for loans borrowed in 2024-25: 9.083%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cs typeface="Arial" panose="020B0604020202020204" pitchFamily="34" charset="0"/>
              </a:rPr>
              <a:t>CA Dream Loan </a:t>
            </a:r>
          </a:p>
          <a:p>
            <a:pPr lvl="1">
              <a:lnSpc>
                <a:spcPct val="80000"/>
              </a:lnSpc>
            </a:pPr>
            <a:r>
              <a:rPr lang="en-US" sz="2000" i="1" dirty="0">
                <a:cs typeface="Arial" panose="020B0604020202020204" pitchFamily="34" charset="0"/>
              </a:rPr>
              <a:t>Dream Students only</a:t>
            </a:r>
          </a:p>
          <a:p>
            <a:pPr lvl="1">
              <a:lnSpc>
                <a:spcPct val="80000"/>
              </a:lnSpc>
            </a:pPr>
            <a:r>
              <a:rPr lang="en-US" sz="2000" i="1" dirty="0">
                <a:cs typeface="Arial" panose="020B0604020202020204" pitchFamily="34" charset="0"/>
              </a:rPr>
              <a:t>Interest rate for loans borrowed in 2024-25: 8.083%</a:t>
            </a:r>
          </a:p>
          <a:p>
            <a:pPr>
              <a:lnSpc>
                <a:spcPct val="80000"/>
              </a:lnSpc>
            </a:pPr>
            <a:r>
              <a:rPr lang="en-US" sz="2400" b="1" dirty="0">
                <a:cs typeface="Arial" panose="020B0604020202020204" pitchFamily="34" charset="0"/>
              </a:rPr>
              <a:t>Private Loans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137" y="1683204"/>
            <a:ext cx="4513263" cy="45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9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57B8-CA35-4B2E-8D46-FD19EC804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72044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International Students – Limited Free Resources are Available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B158E-D72A-44D0-AC8C-B72B5E008C6B}"/>
              </a:ext>
            </a:extLst>
          </p:cNvPr>
          <p:cNvSpPr/>
          <p:nvPr/>
        </p:nvSpPr>
        <p:spPr>
          <a:xfrm>
            <a:off x="555477" y="4906382"/>
            <a:ext cx="107933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F5B881-415C-2CA5-2A08-FED54F0E5EBC}"/>
              </a:ext>
            </a:extLst>
          </p:cNvPr>
          <p:cNvSpPr txBox="1"/>
          <p:nvPr/>
        </p:nvSpPr>
        <p:spPr>
          <a:xfrm>
            <a:off x="555477" y="2269046"/>
            <a:ext cx="866658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On-campus employment: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It is </a:t>
            </a:r>
            <a:r>
              <a:rPr lang="en-US" sz="20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your responsibility </a:t>
            </a:r>
            <a:r>
              <a:rPr lang="en-US" sz="2000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to research and understand your on-campus work eligibility. </a:t>
            </a: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Eligibility, definitions, etc. are found on the international student website.</a:t>
            </a:r>
            <a:endParaRPr lang="en-US" sz="2000" i="0" dirty="0">
              <a:solidFill>
                <a:srgbClr val="133454"/>
              </a:solidFill>
              <a:effectLst/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Work with your international student advisor if you have concerns or questions.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BF6DA-65F6-C2FE-15A3-66D936DFC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510" y="2244968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945421-A3A9-4DE2-AA12-C2F1580BF300}"/>
              </a:ext>
            </a:extLst>
          </p:cNvPr>
          <p:cNvSpPr txBox="1"/>
          <p:nvPr/>
        </p:nvSpPr>
        <p:spPr>
          <a:xfrm>
            <a:off x="631841" y="4345061"/>
            <a:ext cx="8389495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rgbClr val="133454"/>
                </a:solidFill>
                <a:latin typeface="Rockwell" panose="02060603020205020403" pitchFamily="18" charset="0"/>
              </a:rPr>
              <a:t>Scholarships: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Year round non-CPP: check professional organization resources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Outside 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CPP </a:t>
            </a:r>
            <a:r>
              <a:rPr lang="en-US" sz="2000" dirty="0" err="1">
                <a:solidFill>
                  <a:srgbClr val="133454"/>
                </a:solidFill>
                <a:latin typeface="Rockwell" panose="02060603020205020403" pitchFamily="18" charset="0"/>
              </a:rPr>
              <a:t>ScholarshipFest</a:t>
            </a:r>
            <a:r>
              <a:rPr lang="en-US" sz="2000" dirty="0">
                <a:solidFill>
                  <a:srgbClr val="133454"/>
                </a:solidFill>
                <a:latin typeface="Rockwell" panose="02060603020205020403" pitchFamily="18" charset="0"/>
              </a:rPr>
              <a:t>: October 1, 2024 – March 3, 2025) </a:t>
            </a:r>
            <a:endParaRPr lang="en-US" sz="2000" dirty="0">
              <a:solidFill>
                <a:srgbClr val="133454"/>
              </a:solidFill>
              <a:latin typeface="Rockwell" panose="02060603020205020403" pitchFamily="18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3454"/>
              </a:solidFill>
              <a:latin typeface="Rockwell" panose="02060603020205020403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D53C84-33B6-0AAB-F6DF-83211D95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510" y="4433416"/>
            <a:ext cx="1828800" cy="182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E8A8C-3B31-2681-030B-F59C6B2826C3}"/>
              </a:ext>
            </a:extLst>
          </p:cNvPr>
          <p:cNvSpPr txBox="1"/>
          <p:nvPr/>
        </p:nvSpPr>
        <p:spPr>
          <a:xfrm>
            <a:off x="631842" y="5766211"/>
            <a:ext cx="866658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33454"/>
                </a:solidFill>
              </a:rPr>
              <a:t>Very few for graduates in general </a:t>
            </a:r>
            <a:r>
              <a:rPr lang="en-US" dirty="0">
                <a:solidFill>
                  <a:srgbClr val="133454"/>
                </a:solidFill>
              </a:rPr>
              <a:t>even fewer for International students</a:t>
            </a:r>
          </a:p>
        </p:txBody>
      </p:sp>
    </p:spTree>
    <p:extLst>
      <p:ext uri="{BB962C8B-B14F-4D97-AF65-F5344CB8AC3E}">
        <p14:creationId xmlns:p14="http://schemas.microsoft.com/office/powerpoint/2010/main" val="766957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C813-34A0-9759-34FF-9801A47C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891845"/>
          </a:xfrm>
        </p:spPr>
        <p:txBody>
          <a:bodyPr/>
          <a:lstStyle/>
          <a:p>
            <a:r>
              <a:rPr lang="en-US" dirty="0"/>
              <a:t>Financial Aid Availability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6125A-44E6-56D6-2FE6-5CEDB8297B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2" y="1562100"/>
            <a:ext cx="11190287" cy="462564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r>
              <a:rPr lang="en-US" sz="2000" dirty="0"/>
              <a:t>College Professional &amp; Global Education</a:t>
            </a:r>
            <a:br>
              <a:rPr lang="en-US" sz="2000" dirty="0">
                <a:hlinkClick r:id="rId2"/>
              </a:rPr>
            </a:br>
            <a:r>
              <a:rPr lang="en-US" sz="2000" dirty="0">
                <a:hlinkClick r:id="rId2"/>
              </a:rPr>
              <a:t>https://www.cpp.edu/financial-aid/other-programs/college-of-professional-and-global-education.shtml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Graduate Aid Programs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https://www.cpp.edu/financial-aid/graduate/newly-admitted-and-current1/aid-programs.shtml</a:t>
            </a:r>
            <a:r>
              <a:rPr lang="en-US" sz="2000" dirty="0"/>
              <a:t> </a:t>
            </a:r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br>
              <a:rPr lang="en-US" sz="2000" dirty="0"/>
            </a:br>
            <a:r>
              <a:rPr lang="en-US" sz="2000" dirty="0"/>
              <a:t>Understanding State University Grant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https://www.cpp.edu/financial-aid/resources/understanding-state-university-grant-eligibility.shtml</a:t>
            </a:r>
            <a:r>
              <a:rPr lang="en-US" sz="2000" dirty="0"/>
              <a:t> </a:t>
            </a:r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br>
              <a:rPr lang="en-US" sz="2000" dirty="0"/>
            </a:br>
            <a:r>
              <a:rPr lang="en-US" sz="2000" dirty="0"/>
              <a:t>Scholarships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https://www.cpp.edu/financial-aid/scholarships/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Career Center Website: Jobs &amp; Internships</a:t>
            </a:r>
            <a:br>
              <a:rPr lang="en-US" sz="2000" dirty="0"/>
            </a:br>
            <a:r>
              <a:rPr lang="en-US" sz="2000" dirty="0">
                <a:hlinkClick r:id="rId6"/>
              </a:rPr>
              <a:t>https://www.cpp.edu/career/students/jobs_and_internships.shtml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Direct Loan interest rates: 		</a:t>
            </a:r>
            <a:br>
              <a:rPr lang="en-US" sz="2000" dirty="0"/>
            </a:br>
            <a:r>
              <a:rPr lang="en-US" sz="2000" dirty="0">
                <a:hlinkClick r:id="rId7"/>
              </a:rPr>
              <a:t>https://studentaid.gov/understand-aid/types/loans/interest-rates</a:t>
            </a:r>
            <a:r>
              <a:rPr lang="en-US" sz="2000" dirty="0"/>
              <a:t>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International Student Center:</a:t>
            </a:r>
            <a:br>
              <a:rPr lang="en-US" sz="2000" dirty="0"/>
            </a:br>
            <a:r>
              <a:rPr lang="en-US" sz="2000" dirty="0">
                <a:hlinkClick r:id="rId8"/>
              </a:rPr>
              <a:t>https://www.cpp.edu/international/students/u-s-employment/on-campus-employment.shtml</a:t>
            </a:r>
            <a:r>
              <a:rPr lang="en-US" sz="2000" dirty="0">
                <a:solidFill>
                  <a:srgbClr val="212529"/>
                </a:solidFill>
                <a:latin typeface="Arial" panose="020B0604020202020204" pitchFamily="34" charset="0"/>
              </a:rPr>
              <a:t> </a:t>
            </a:r>
            <a:endParaRPr lang="en-US" sz="2000" dirty="0"/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82475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7809EA-7650-44C9-9D92-E45A6EB61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37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884D2-6D12-440A-B072-CAEC1CDC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Your Financial Aid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CB632-9473-403F-BF8C-7C041B55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742" y="1776486"/>
            <a:ext cx="9628515" cy="44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2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0323-4B80-4206-B9AE-10D10140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Your Financial Aid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D225B-4507-4282-B147-8E420C6BC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97" y="1649993"/>
            <a:ext cx="10604805" cy="448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8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F88B9-2867-47DE-99AE-829E831A2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Your Financial Aid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0C86B7-1BE9-49AB-8742-0599E6D3B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101" y="1524522"/>
            <a:ext cx="9286030" cy="479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0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Financial Aid: Who We Are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3816" y="1409699"/>
            <a:ext cx="7164284" cy="644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cs typeface="Aharoni" panose="02010803020104030203" pitchFamily="2" charset="-79"/>
              </a:rPr>
              <a:t>Partners in the process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9D49F2E-F775-42B9-94EE-40161F8677A7}"/>
              </a:ext>
            </a:extLst>
          </p:cNvPr>
          <p:cNvSpPr txBox="1">
            <a:spLocks/>
          </p:cNvSpPr>
          <p:nvPr/>
        </p:nvSpPr>
        <p:spPr>
          <a:xfrm>
            <a:off x="5928162" y="2054556"/>
            <a:ext cx="5108138" cy="4562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Students have the</a:t>
            </a:r>
            <a:b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</a:b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77"/>
              </a:rPr>
              <a:t>primary responsibility </a:t>
            </a:r>
            <a:b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77"/>
              </a:rPr>
            </a:b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to pay for postsecondary, graduate-level education expenses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Financial Aid 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77"/>
              </a:rPr>
              <a:t>helps</a:t>
            </a: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 bridge the funding gap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Eligibility for aid is based on </a:t>
            </a:r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Rockwell" panose="02060603020205020403" pitchFamily="18" charset="77"/>
              </a:rPr>
              <a:t>individual</a:t>
            </a: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 circumstances / resources.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77"/>
              </a:rPr>
              <a:t>Most financial aid for Graduate students is in the form of federal loans.</a:t>
            </a:r>
            <a:endParaRPr lang="en-US" sz="2000" dirty="0"/>
          </a:p>
        </p:txBody>
      </p:sp>
      <p:graphicFrame>
        <p:nvGraphicFramePr>
          <p:cNvPr id="6" name="Content Placeholder 8">
            <a:extLst>
              <a:ext uri="{FF2B5EF4-FFF2-40B4-BE49-F238E27FC236}">
                <a16:creationId xmlns:a16="http://schemas.microsoft.com/office/drawing/2014/main" id="{F9E891B9-DB56-456B-AFE1-B8B0FBB96B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494901"/>
              </p:ext>
            </p:extLst>
          </p:nvPr>
        </p:nvGraphicFramePr>
        <p:xfrm>
          <a:off x="-1180012" y="2209800"/>
          <a:ext cx="8229600" cy="3949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0656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AF4D7-64CA-4A90-91A5-307399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Your Financial Aid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2C1331-C406-4D3C-A39B-EC6E4C98A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548876"/>
            <a:ext cx="10134600" cy="476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1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07626-6554-438B-B11A-93A3D717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Your Financial Aid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B2FA7-DE93-481C-878D-E348D6878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54" y="1642541"/>
            <a:ext cx="10289892" cy="45043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A4B701-26E7-96E7-61AB-0E01B4C7B083}"/>
              </a:ext>
            </a:extLst>
          </p:cNvPr>
          <p:cNvSpPr txBox="1"/>
          <p:nvPr/>
        </p:nvSpPr>
        <p:spPr>
          <a:xfrm rot="21004033">
            <a:off x="7058345" y="3294550"/>
            <a:ext cx="342623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Select the year you want to review: </a:t>
            </a:r>
          </a:p>
          <a:p>
            <a:pPr algn="ctr"/>
            <a:r>
              <a:rPr lang="en-US" sz="2400" dirty="0"/>
              <a:t>This year is 2025</a:t>
            </a:r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962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1A91-F559-4B3A-8C1D-6FDE6720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5" y="543255"/>
            <a:ext cx="10412883" cy="1325563"/>
          </a:xfrm>
        </p:spPr>
        <p:txBody>
          <a:bodyPr/>
          <a:lstStyle/>
          <a:p>
            <a:r>
              <a:rPr lang="en-US" dirty="0"/>
              <a:t>Viewing Your Account (Charges &amp; Aid)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059E0-B885-46A6-98D6-1DE3D707A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50" y="1549303"/>
            <a:ext cx="9536211" cy="455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105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65B67-5AB2-4863-B52A-94B01E3AE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070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918E-E796-45FD-A2A0-65526E55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393700"/>
            <a:ext cx="10134600" cy="1155625"/>
          </a:xfrm>
        </p:spPr>
        <p:txBody>
          <a:bodyPr/>
          <a:lstStyle/>
          <a:p>
            <a:r>
              <a:rPr lang="en-US" dirty="0"/>
              <a:t>Fee Schedule – CPGE Programs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F5E6D7-A46A-F452-207A-D0EC0482E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84" y="1549325"/>
            <a:ext cx="1057246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 dirty="0">
                <a:solidFill>
                  <a:srgbClr val="133454"/>
                </a:solidFill>
                <a:latin typeface="Rockwell" panose="02060603020205020403" pitchFamily="18" charset="0"/>
              </a:rPr>
              <a:t>Tuition charged on a per-unit basis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Most programs are also charged CPP Mandatory Campus Fees (Auxiliary Fees)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163D52D-44D9-9AA3-F7F9-FA08D4822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030567"/>
              </p:ext>
            </p:extLst>
          </p:nvPr>
        </p:nvGraphicFramePr>
        <p:xfrm>
          <a:off x="2117225" y="2568997"/>
          <a:ext cx="6887781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741">
                  <a:extLst>
                    <a:ext uri="{9D8B030D-6E8A-4147-A177-3AD203B41FA5}">
                      <a16:colId xmlns:a16="http://schemas.microsoft.com/office/drawing/2014/main" val="2002454622"/>
                    </a:ext>
                  </a:extLst>
                </a:gridCol>
                <a:gridCol w="1531040">
                  <a:extLst>
                    <a:ext uri="{9D8B030D-6E8A-4147-A177-3AD203B41FA5}">
                      <a16:colId xmlns:a16="http://schemas.microsoft.com/office/drawing/2014/main" val="2458019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CPP Mandatory Campus (Auxiliary) Fees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 Per Semester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84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ASI Fee (Associated Students Incorporated)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 63.30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28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 Union Fee (ASI Facilities and Operations)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$403.97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80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Health Facilities Fee (HFF)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   3.00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92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 Health Center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$134.34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36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IRA Fee (Instructionally Related Activities)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 20.00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6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Student Success Fee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$223.50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022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$848.11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17489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D6C7EEA-73F5-0E1C-3359-9CB04775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375" y="4439678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2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918E-E796-45FD-A2A0-65526E551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355601"/>
            <a:ext cx="10134600" cy="1231899"/>
          </a:xfrm>
        </p:spPr>
        <p:txBody>
          <a:bodyPr/>
          <a:lstStyle/>
          <a:p>
            <a:r>
              <a:rPr lang="en-US" dirty="0"/>
              <a:t>Fee Schedule- Fall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03579-3EB1-3E7C-5295-E8DE0EB50602}"/>
              </a:ext>
            </a:extLst>
          </p:cNvPr>
          <p:cNvSpPr txBox="1"/>
          <p:nvPr/>
        </p:nvSpPr>
        <p:spPr>
          <a:xfrm>
            <a:off x="596900" y="5564395"/>
            <a:ext cx="8382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In addition to the Tuition Fees and Mandatory Fees listed above, Non-residents must also pay</a:t>
            </a:r>
            <a:r>
              <a:rPr lang="en-US" sz="16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 $420</a:t>
            </a:r>
            <a:r>
              <a:rPr lang="en-US" sz="16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</a:rPr>
              <a:t> per unit for out-of-state tuition (No NRT Annual Cap)</a:t>
            </a:r>
            <a:endParaRPr lang="en-US" sz="1600" dirty="0">
              <a:solidFill>
                <a:srgbClr val="133454"/>
              </a:solidFill>
              <a:latin typeface="Rockwell" panose="020606030202050204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ACBA9-57AA-9587-3484-E9C443F3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3623" y="4120185"/>
            <a:ext cx="2194560" cy="219456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A3063A-72B1-C998-B8E8-3539FBBDE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364083"/>
              </p:ext>
            </p:extLst>
          </p:nvPr>
        </p:nvGraphicFramePr>
        <p:xfrm>
          <a:off x="622300" y="1588261"/>
          <a:ext cx="8655343" cy="3828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5240">
                  <a:extLst>
                    <a:ext uri="{9D8B030D-6E8A-4147-A177-3AD203B41FA5}">
                      <a16:colId xmlns:a16="http://schemas.microsoft.com/office/drawing/2014/main" val="3598393469"/>
                    </a:ext>
                  </a:extLst>
                </a:gridCol>
                <a:gridCol w="1612970">
                  <a:extLst>
                    <a:ext uri="{9D8B030D-6E8A-4147-A177-3AD203B41FA5}">
                      <a16:colId xmlns:a16="http://schemas.microsoft.com/office/drawing/2014/main" val="1610111528"/>
                    </a:ext>
                  </a:extLst>
                </a:gridCol>
                <a:gridCol w="2237133">
                  <a:extLst>
                    <a:ext uri="{9D8B030D-6E8A-4147-A177-3AD203B41FA5}">
                      <a16:colId xmlns:a16="http://schemas.microsoft.com/office/drawing/2014/main" val="1986020265"/>
                    </a:ext>
                  </a:extLst>
                </a:gridCol>
              </a:tblGrid>
              <a:tr h="28575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Tuition and Fees Schedule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78700"/>
                  </a:ext>
                </a:extLst>
              </a:tr>
              <a:tr h="3080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0-6 units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 units and above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074490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Tuition Fee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$2,208.00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$3,804.00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692572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Auxiliary Fees ($848.11)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en-US" sz="1800" b="0" i="0" u="none" strike="noStrike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779625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Facility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06089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ASI Facilities and Operations Fee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$403.97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$403.97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172884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ASI Fee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$63.30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$63.30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599135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IRA Fee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$20.00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$20.00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139569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Student Health Fee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$134.34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$134.34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0535399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Student Success Fee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$223.50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$223.50 </a:t>
                      </a:r>
                      <a:endParaRPr lang="en-US" sz="18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703752"/>
                  </a:ext>
                </a:extLst>
              </a:tr>
              <a:tr h="359450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Total Tuition and Fees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/>
                          <a:cs typeface="Arial"/>
                        </a:rPr>
                        <a:t>$3,056.11 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$4,652.11 </a:t>
                      </a:r>
                      <a:endParaRPr lang="en-US" sz="1800" b="1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31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3592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0918E-E796-45FD-A2A0-65526E55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Aid Cost of Attendance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5163D52D-44D9-9AA3-F7F9-FA08D4822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434044"/>
              </p:ext>
            </p:extLst>
          </p:nvPr>
        </p:nvGraphicFramePr>
        <p:xfrm>
          <a:off x="614066" y="1754518"/>
          <a:ext cx="8136234" cy="342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6234">
                  <a:extLst>
                    <a:ext uri="{9D8B030D-6E8A-4147-A177-3AD203B41FA5}">
                      <a16:colId xmlns:a16="http://schemas.microsoft.com/office/drawing/2014/main" val="2002454622"/>
                    </a:ext>
                  </a:extLst>
                </a:gridCol>
              </a:tblGrid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Financial Aid Cost of Attendance Elements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384191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Tuition &amp; Mandatory Fees (</a:t>
                      </a:r>
                      <a:r>
                        <a:rPr kumimoji="0" lang="en-US" sz="180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</a:rPr>
                        <a:t>b</a:t>
                      </a:r>
                      <a:r>
                        <a:rPr kumimoji="0" lang="en-US" altLang="en-US" sz="180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</a:rPr>
                        <a:t>ased on average for students in program)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287554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Living Expenses (Food and Housing*)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80928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Books Course Materials. Supplies, &amp; Equipment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592898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Transportation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36806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Personal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65954"/>
                  </a:ext>
                </a:extLst>
              </a:tr>
              <a:tr h="489030">
                <a:tc>
                  <a:txBody>
                    <a:bodyPr/>
                    <a:lstStyle/>
                    <a:p>
                      <a:r>
                        <a:rPr lang="en-US" dirty="0"/>
                        <a:t>Federal Direct Loan Fees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40870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105E6F9-40A0-646F-D7B8-FF333EC5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736" y="4194339"/>
            <a:ext cx="2194560" cy="21945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B6865E-DE72-2213-2D8F-28FCB5D1F031}"/>
              </a:ext>
            </a:extLst>
          </p:cNvPr>
          <p:cNvSpPr txBox="1"/>
          <p:nvPr/>
        </p:nvSpPr>
        <p:spPr>
          <a:xfrm>
            <a:off x="614067" y="5380690"/>
            <a:ext cx="839398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* For informational purposes only</a:t>
            </a:r>
            <a:r>
              <a:rPr lang="en-US" sz="14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:  In accordance with California Assembly Bill 990, Cal Poly Pomona provides the typical market cost of a one-bedroom apartment in the Pomona area: </a:t>
            </a:r>
            <a:r>
              <a:rPr lang="en-US" sz="1400" dirty="0">
                <a:solidFill>
                  <a:srgbClr val="133454"/>
                </a:solidFill>
                <a:latin typeface="Rockwell" panose="02060603020205020403" pitchFamily="18" charset="0"/>
                <a:ea typeface="+mn-lt"/>
                <a:cs typeface="+mn-lt"/>
              </a:rPr>
              <a:t> </a:t>
            </a:r>
            <a:endParaRPr lang="en-US" dirty="0">
              <a:solidFill>
                <a:srgbClr val="133454"/>
              </a:solidFill>
              <a:latin typeface="Rockwell" panose="02060603020205020403" pitchFamily="18" charset="0"/>
              <a:ea typeface="+mn-lt"/>
              <a:cs typeface="+mn-lt"/>
            </a:endParaRPr>
          </a:p>
          <a:p>
            <a:r>
              <a:rPr lang="en-US" sz="14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$</a:t>
            </a:r>
            <a:r>
              <a:rPr lang="en-US" sz="1400" b="1" dirty="0">
                <a:solidFill>
                  <a:srgbClr val="133454"/>
                </a:solidFill>
                <a:latin typeface="Rockwell" panose="02060603020205020403" pitchFamily="18" charset="0"/>
                <a:ea typeface="+mn-lt"/>
                <a:cs typeface="+mn-lt"/>
              </a:rPr>
              <a:t>1,644 </a:t>
            </a:r>
            <a:r>
              <a:rPr lang="en-US" sz="14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per month</a:t>
            </a:r>
            <a:r>
              <a:rPr lang="en-US" sz="1400" dirty="0">
                <a:solidFill>
                  <a:srgbClr val="133454"/>
                </a:solidFill>
                <a:latin typeface="Rockwell" panose="02060603020205020403" pitchFamily="18" charset="0"/>
                <a:ea typeface="+mn-lt"/>
                <a:cs typeface="+mn-lt"/>
              </a:rPr>
              <a:t> </a:t>
            </a:r>
            <a:r>
              <a:rPr lang="en-US" sz="14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(per </a:t>
            </a:r>
            <a:r>
              <a:rPr lang="en-US" sz="1400" b="0" i="0" u="none" strike="noStrike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www.apartments.com</a:t>
            </a:r>
            <a:r>
              <a:rPr lang="en-US" sz="14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),</a:t>
            </a:r>
            <a:r>
              <a:rPr lang="en-US" sz="1400" dirty="0">
                <a:solidFill>
                  <a:srgbClr val="133454"/>
                </a:solidFill>
                <a:latin typeface="Rockwell" panose="02060603020205020403" pitchFamily="18" charset="0"/>
                <a:ea typeface="+mn-lt"/>
                <a:cs typeface="+mn-lt"/>
              </a:rPr>
              <a:t> </a:t>
            </a:r>
            <a:r>
              <a:rPr lang="en-US" sz="1400" b="1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as of January 1, </a:t>
            </a:r>
            <a:r>
              <a:rPr lang="en-US" sz="1400" b="1" dirty="0">
                <a:solidFill>
                  <a:srgbClr val="133454"/>
                </a:solidFill>
                <a:latin typeface="Rockwell" panose="02060603020205020403" pitchFamily="18" charset="0"/>
                <a:ea typeface="+mn-lt"/>
                <a:cs typeface="+mn-lt"/>
              </a:rPr>
              <a:t>2024</a:t>
            </a:r>
            <a:r>
              <a:rPr lang="en-US" sz="1400" b="0" i="0" dirty="0">
                <a:solidFill>
                  <a:srgbClr val="133454"/>
                </a:solidFill>
                <a:effectLst/>
                <a:latin typeface="Rockwell" panose="02060603020205020403" pitchFamily="18" charset="0"/>
                <a:ea typeface="+mn-lt"/>
                <a:cs typeface="+mn-lt"/>
              </a:rPr>
              <a:t>.</a:t>
            </a:r>
            <a:endParaRPr lang="en-US" dirty="0">
              <a:solidFill>
                <a:srgbClr val="133454"/>
              </a:solidFill>
              <a:latin typeface="Rockwell" panose="02060603020205020403" pitchFamily="18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8564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814581C-BDF5-4456-BBED-0206882D4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r="3648"/>
          <a:stretch/>
        </p:blipFill>
        <p:spPr bwMode="auto">
          <a:xfrm>
            <a:off x="6584124" y="0"/>
            <a:ext cx="560787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b="1" cap="none" dirty="0">
                <a:latin typeface="Arial" panose="020B0604020202020204" pitchFamily="34" charset="0"/>
                <a:cs typeface="Arial" panose="020B0604020202020204" pitchFamily="34" charset="0"/>
              </a:rPr>
              <a:t>Steps for Receiving </a:t>
            </a:r>
            <a:r>
              <a:rPr lang="en-US" altLang="en-US" dirty="0"/>
              <a:t>Direct Unsubsidized </a:t>
            </a:r>
            <a:r>
              <a:rPr lang="en-US" altLang="en-US" b="1" cap="none" dirty="0">
                <a:latin typeface="Arial" panose="020B0604020202020204" pitchFamily="34" charset="0"/>
                <a:cs typeface="Arial" panose="020B0604020202020204" pitchFamily="34" charset="0"/>
              </a:rPr>
              <a:t>Loan </a:t>
            </a:r>
          </a:p>
        </p:txBody>
      </p:sp>
      <p:sp>
        <p:nvSpPr>
          <p:cNvPr id="5325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3815" y="2197100"/>
            <a:ext cx="8266727" cy="34759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buNone/>
            </a:pPr>
            <a:r>
              <a:rPr lang="en-US" altLang="en-US" dirty="0"/>
              <a:t>1) View &amp; Accept loans on Bronco Direct</a:t>
            </a:r>
          </a:p>
          <a:p>
            <a:pPr marL="0" lvl="1" indent="0">
              <a:buNone/>
            </a:pPr>
            <a:r>
              <a:rPr lang="en-US" altLang="en-US" dirty="0"/>
              <a:t>2) Complete Entrance Counseling</a:t>
            </a:r>
          </a:p>
          <a:p>
            <a:pPr marL="0" lvl="1" indent="0">
              <a:buNone/>
            </a:pPr>
            <a:r>
              <a:rPr lang="en-US" altLang="en-US" dirty="0"/>
              <a:t>3) Sign Master Promissory Note (MPN)</a:t>
            </a:r>
          </a:p>
          <a:p>
            <a:pPr marL="0" lvl="1" indent="0">
              <a:buNone/>
            </a:pPr>
            <a:endParaRPr lang="en-US" altLang="en-US" dirty="0"/>
          </a:p>
          <a:p>
            <a:pPr marL="0" lvl="1" indent="0">
              <a:buNone/>
            </a:pPr>
            <a:r>
              <a:rPr lang="en-US" altLang="en-US" dirty="0"/>
              <a:t>Steps 2 &amp; 3 completed at:</a:t>
            </a:r>
            <a:br>
              <a:rPr lang="en-US" altLang="en-US" dirty="0">
                <a:solidFill>
                  <a:srgbClr val="000000"/>
                </a:solidFill>
              </a:rPr>
            </a:br>
            <a:r>
              <a:rPr lang="en-US" altLang="en-US" dirty="0">
                <a:solidFill>
                  <a:srgbClr val="000000"/>
                </a:solidFill>
                <a:hlinkClick r:id="rId4"/>
              </a:rPr>
              <a:t>https://studentaid.gov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53B829-4C24-7439-2669-A53C535A3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136" y="4120185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863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9BD-89D3-4B61-A243-E3677A7D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505882"/>
          </a:xfrm>
        </p:spPr>
        <p:txBody>
          <a:bodyPr/>
          <a:lstStyle/>
          <a:p>
            <a:r>
              <a:rPr lang="en-US" dirty="0"/>
              <a:t>Satisfactory Academic Progress (SAP)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4B030-1B7C-47CE-AC25-84B94CB73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58536"/>
            <a:ext cx="10134600" cy="3028950"/>
          </a:xfrm>
        </p:spPr>
        <p:txBody>
          <a:bodyPr/>
          <a:lstStyle/>
          <a:p>
            <a:r>
              <a:rPr lang="en-US" sz="2400" dirty="0"/>
              <a:t>SAP is evaluated at the end of every semester, once grades have been finalized and posted. </a:t>
            </a:r>
          </a:p>
          <a:p>
            <a:r>
              <a:rPr lang="en-US" sz="2400" b="1" dirty="0"/>
              <a:t>Cumulative</a:t>
            </a:r>
            <a:r>
              <a:rPr lang="en-US" sz="2400" dirty="0"/>
              <a:t> evaluation of Academic Performance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362F5A2-8DBF-40CC-B57B-B3ED31807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18266"/>
              </p:ext>
            </p:extLst>
          </p:nvPr>
        </p:nvGraphicFramePr>
        <p:xfrm>
          <a:off x="698531" y="3668832"/>
          <a:ext cx="1053867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919">
                  <a:extLst>
                    <a:ext uri="{9D8B030D-6E8A-4147-A177-3AD203B41FA5}">
                      <a16:colId xmlns:a16="http://schemas.microsoft.com/office/drawing/2014/main" val="3648789094"/>
                    </a:ext>
                  </a:extLst>
                </a:gridCol>
                <a:gridCol w="2436418">
                  <a:extLst>
                    <a:ext uri="{9D8B030D-6E8A-4147-A177-3AD203B41FA5}">
                      <a16:colId xmlns:a16="http://schemas.microsoft.com/office/drawing/2014/main" val="3918124395"/>
                    </a:ext>
                  </a:extLst>
                </a:gridCol>
                <a:gridCol w="2634669">
                  <a:extLst>
                    <a:ext uri="{9D8B030D-6E8A-4147-A177-3AD203B41FA5}">
                      <a16:colId xmlns:a16="http://schemas.microsoft.com/office/drawing/2014/main" val="1351728492"/>
                    </a:ext>
                  </a:extLst>
                </a:gridCol>
                <a:gridCol w="2634669">
                  <a:extLst>
                    <a:ext uri="{9D8B030D-6E8A-4147-A177-3AD203B41FA5}">
                      <a16:colId xmlns:a16="http://schemas.microsoft.com/office/drawing/2014/main" val="958180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Academic Objective (Degree)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 Cumulative GPA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 Cumulative Pace of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Time Frame of Aid Eligibility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729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Graduate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66.67%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150% of published length of degree – measured in </a:t>
                      </a:r>
                      <a:r>
                        <a:rPr lang="en-US" i="1" dirty="0"/>
                        <a:t>attempted</a:t>
                      </a:r>
                      <a:r>
                        <a:rPr lang="en-US" dirty="0"/>
                        <a:t>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73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39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9BD-89D3-4B61-A243-E3677A7D9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478984" cy="935208"/>
          </a:xfrm>
        </p:spPr>
        <p:txBody>
          <a:bodyPr/>
          <a:lstStyle/>
          <a:p>
            <a:r>
              <a:rPr lang="en-US" dirty="0"/>
              <a:t>Satisfactory Academic Progress (SAP)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4B030-1B7C-47CE-AC25-84B94CB73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413" y="1478463"/>
            <a:ext cx="9943959" cy="64985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Maximum Time Frame Examples:</a:t>
            </a:r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362F5A2-8DBF-40CC-B57B-B3ED318070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353991"/>
              </p:ext>
            </p:extLst>
          </p:nvPr>
        </p:nvGraphicFramePr>
        <p:xfrm>
          <a:off x="627414" y="2128320"/>
          <a:ext cx="8619328" cy="3624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906">
                  <a:extLst>
                    <a:ext uri="{9D8B030D-6E8A-4147-A177-3AD203B41FA5}">
                      <a16:colId xmlns:a16="http://schemas.microsoft.com/office/drawing/2014/main" val="3648789094"/>
                    </a:ext>
                  </a:extLst>
                </a:gridCol>
                <a:gridCol w="2167848">
                  <a:extLst>
                    <a:ext uri="{9D8B030D-6E8A-4147-A177-3AD203B41FA5}">
                      <a16:colId xmlns:a16="http://schemas.microsoft.com/office/drawing/2014/main" val="3918124395"/>
                    </a:ext>
                  </a:extLst>
                </a:gridCol>
                <a:gridCol w="2915574">
                  <a:extLst>
                    <a:ext uri="{9D8B030D-6E8A-4147-A177-3AD203B41FA5}">
                      <a16:colId xmlns:a16="http://schemas.microsoft.com/office/drawing/2014/main" val="1351728492"/>
                    </a:ext>
                  </a:extLst>
                </a:gridCol>
              </a:tblGrid>
              <a:tr h="654959">
                <a:tc>
                  <a:txBody>
                    <a:bodyPr/>
                    <a:lstStyle/>
                    <a:p>
                      <a:r>
                        <a:rPr lang="en-US" dirty="0"/>
                        <a:t>Academic Objective (Degree)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Published Length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Time Frame of </a:t>
                      </a:r>
                    </a:p>
                    <a:p>
                      <a:r>
                        <a:rPr lang="en-US" dirty="0"/>
                        <a:t>Aid Eligibility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6729823"/>
                  </a:ext>
                </a:extLst>
              </a:tr>
              <a:tr h="11830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Engineering, M.S.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Computer Science, M.S.</a:t>
                      </a:r>
                      <a:br>
                        <a:rPr lang="en-US" dirty="0"/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Geology, M.S.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Systems Engineering, M.S.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45 units (attempted)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4739568"/>
                  </a:ext>
                </a:extLst>
              </a:tr>
              <a:tr h="36402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Accountancy, M.S. (Accelerated)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46.50 units (attempted)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1295923"/>
                  </a:ext>
                </a:extLst>
              </a:tr>
              <a:tr h="364028">
                <a:tc>
                  <a:txBody>
                    <a:bodyPr/>
                    <a:lstStyle/>
                    <a:p>
                      <a:r>
                        <a:rPr lang="en-US" dirty="0"/>
                        <a:t>Business Analytics, M.S.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49.5 units (attempted)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586238"/>
                  </a:ext>
                </a:extLst>
              </a:tr>
              <a:tr h="4093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Hospitality Management, M.S.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45 units (attempted)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4020817"/>
                  </a:ext>
                </a:extLst>
              </a:tr>
              <a:tr h="637048">
                <a:tc>
                  <a:txBody>
                    <a:bodyPr/>
                    <a:lstStyle/>
                    <a:p>
                      <a:r>
                        <a:rPr lang="en-US" dirty="0"/>
                        <a:t>Landscape Architecture, M.L.A. </a:t>
                      </a:r>
                      <a:br>
                        <a:rPr lang="en-US" dirty="0"/>
                      </a:br>
                      <a:r>
                        <a:rPr lang="en-US" dirty="0"/>
                        <a:t>(Advanced Standing)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 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72 units (attempted)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64308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94FF802-6C77-1FC9-BBCA-9A23035A8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4734" y="4340099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6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Financial Aid:  What We Do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892554" y="1694777"/>
            <a:ext cx="10134600" cy="44320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Determine Student Aid Eligibility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Package Financial Aid Funds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Coordinate Aid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Federal &amp; Cal Poly Pomona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Scholarships &amp; Stipends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Tuition Waivers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Prizes &amp; Awards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Release Financial Aid funds (to Student Accounting)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8611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AEED42C-1EB7-F916-4DF7-E1F003918DA8}"/>
              </a:ext>
            </a:extLst>
          </p:cNvPr>
          <p:cNvSpPr txBox="1">
            <a:spLocks/>
          </p:cNvSpPr>
          <p:nvPr/>
        </p:nvSpPr>
        <p:spPr>
          <a:xfrm>
            <a:off x="493816" y="543255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3345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Financial Aid Course Eligibility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511349-0768-9B9B-DACC-148C0B8ECA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3"/>
            <a:ext cx="10684933" cy="434865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>
                <a:latin typeface="Rockwell"/>
                <a:cs typeface="Arial"/>
              </a:rPr>
              <a:t>Process that reviews enrolled courses for applicability toward degree. </a:t>
            </a:r>
            <a:endParaRPr lang="en-US" sz="1400" b="0" i="0" u="none" strike="noStrike" dirty="0">
              <a:solidFill>
                <a:srgbClr val="133454"/>
              </a:solidFill>
              <a:effectLst/>
              <a:latin typeface="Rockwel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Rockwell"/>
                <a:cs typeface="Arial"/>
              </a:rPr>
              <a:t>Goal is to ensures students have sufficient financial aid to complete their degree</a:t>
            </a:r>
            <a:endParaRPr lang="en-US" sz="2800" b="0" i="0" u="none" strike="noStrike" dirty="0">
              <a:solidFill>
                <a:srgbClr val="133454"/>
              </a:solidFill>
              <a:effectLst/>
              <a:latin typeface="Rockwel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Rockwell"/>
                <a:cs typeface="Arial"/>
              </a:rPr>
              <a:t>M</a:t>
            </a:r>
            <a:r>
              <a:rPr lang="en-US" sz="2800" b="0" i="0" u="none" strike="noStrike" dirty="0">
                <a:solidFill>
                  <a:srgbClr val="133454"/>
                </a:solidFill>
                <a:effectLst/>
                <a:latin typeface="Rockwell"/>
                <a:cs typeface="Arial"/>
              </a:rPr>
              <a:t>onitors enrollment to confirm students are utilizing aid for courses that contribute to the completion of their degree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Rockwell"/>
                <a:cs typeface="Arial"/>
              </a:rPr>
              <a:t>A</a:t>
            </a:r>
            <a:r>
              <a:rPr lang="en-US" sz="2800" b="0" i="0" u="none" strike="noStrike" dirty="0">
                <a:solidFill>
                  <a:srgbClr val="133454"/>
                </a:solidFill>
                <a:effectLst/>
                <a:latin typeface="Rockwell"/>
                <a:cs typeface="Arial"/>
              </a:rPr>
              <a:t>lerts student which course(s) fall outside their program requirements.</a:t>
            </a:r>
            <a:r>
              <a:rPr lang="en-US" sz="2800" b="0" i="0" dirty="0">
                <a:solidFill>
                  <a:srgbClr val="133454"/>
                </a:solidFill>
                <a:effectLst/>
                <a:latin typeface="Rockwell"/>
                <a:cs typeface="Arial"/>
              </a:rPr>
              <a:t>​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Rockwell"/>
                <a:cs typeface="Arial"/>
              </a:rPr>
              <a:t>Reads the Degree Progress Report to determine whether courses meet the following Financial Aid requirements: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sz="2600" dirty="0">
                <a:latin typeface="Rockwell"/>
              </a:rPr>
              <a:t>Applicable towards Degree </a:t>
            </a:r>
          </a:p>
          <a:p>
            <a:pPr lvl="1">
              <a:lnSpc>
                <a:spcPct val="120000"/>
              </a:lnSpc>
            </a:pPr>
            <a:r>
              <a:rPr lang="en-US" sz="2600" dirty="0">
                <a:latin typeface="Rockwell"/>
              </a:rPr>
              <a:t>Within Repeat Limits</a:t>
            </a:r>
          </a:p>
          <a:p>
            <a:pPr>
              <a:lnSpc>
                <a:spcPct val="150000"/>
              </a:lnSpc>
            </a:pPr>
            <a:endParaRPr lang="en-US" sz="3200" dirty="0">
              <a:latin typeface="Rockwell"/>
              <a:cs typeface="Arial"/>
            </a:endParaRPr>
          </a:p>
          <a:p>
            <a:pPr marL="457200" lvl="1" indent="0">
              <a:buNone/>
            </a:pPr>
            <a:endParaRPr lang="en-US" sz="3200" dirty="0">
              <a:latin typeface="Rockwel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49452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When is a course </a:t>
            </a:r>
            <a:r>
              <a:rPr lang="en-US" dirty="0">
                <a:solidFill>
                  <a:srgbClr val="008345"/>
                </a:solidFill>
                <a:latin typeface="Arial"/>
                <a:cs typeface="Arial"/>
              </a:rPr>
              <a:t>Outside Degree Requirements</a:t>
            </a:r>
            <a:r>
              <a:rPr lang="en-US" dirty="0">
                <a:latin typeface="Arial"/>
                <a:cs typeface="Arial"/>
              </a:rPr>
              <a:t>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3712" y="2217408"/>
            <a:ext cx="11012487" cy="36236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Rockwell"/>
                <a:cs typeface="Arial"/>
              </a:rPr>
              <a:t>The course eligibility tool uses a student’s Degree Progress Report to confirm a course is required for their program of study</a:t>
            </a:r>
            <a:endParaRPr lang="en-US" sz="2400" dirty="0"/>
          </a:p>
          <a:p>
            <a:r>
              <a:rPr lang="en-US" sz="2400" dirty="0">
                <a:latin typeface="Rockwell"/>
                <a:cs typeface="Arial"/>
              </a:rPr>
              <a:t>To account for electives, we allow grad students up to 15 units of electives to be considered financial aid eligible.</a:t>
            </a:r>
          </a:p>
          <a:p>
            <a:r>
              <a:rPr lang="en-US" sz="2400" b="1" dirty="0">
                <a:solidFill>
                  <a:srgbClr val="FF0000"/>
                </a:solidFill>
                <a:latin typeface="Rockwell"/>
                <a:cs typeface="Arial"/>
              </a:rPr>
              <a:t>1000/2000 level courses for grad students will always be ineligible</a:t>
            </a:r>
          </a:p>
          <a:p>
            <a:r>
              <a:rPr lang="en-US" sz="2400" dirty="0">
                <a:latin typeface="Rockwell"/>
                <a:cs typeface="Arial"/>
              </a:rPr>
              <a:t>Any grad student enrolled in a 1000/2000 level course OR that has exceeded their elective allotment will receive an ineligible status for that course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668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66" y="168912"/>
            <a:ext cx="8528621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When is a course an </a:t>
            </a:r>
            <a:r>
              <a:rPr lang="en-US" dirty="0">
                <a:solidFill>
                  <a:srgbClr val="008345"/>
                </a:solidFill>
                <a:latin typeface="Arial"/>
                <a:cs typeface="Arial"/>
              </a:rPr>
              <a:t>Ineligible Repeat</a:t>
            </a:r>
            <a:r>
              <a:rPr lang="en-US" dirty="0">
                <a:latin typeface="Arial"/>
                <a:cs typeface="Arial"/>
              </a:rPr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8665" y="1718623"/>
            <a:ext cx="4541400" cy="44180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latin typeface="Rockwell"/>
                <a:cs typeface="Arial"/>
              </a:rPr>
              <a:t>F</a:t>
            </a:r>
            <a:r>
              <a:rPr lang="en-US" sz="2400" b="0" i="0" dirty="0">
                <a:effectLst/>
                <a:latin typeface="Rockwell"/>
                <a:cs typeface="Arial"/>
              </a:rPr>
              <a:t>inancial aid may only be awarded </a:t>
            </a:r>
            <a:r>
              <a:rPr lang="en-US" sz="2400" b="0" i="0" u="sng" dirty="0">
                <a:effectLst/>
                <a:latin typeface="Rockwell"/>
                <a:cs typeface="Arial"/>
              </a:rPr>
              <a:t>once</a:t>
            </a:r>
            <a:r>
              <a:rPr lang="en-US" sz="2400" b="0" i="0" dirty="0">
                <a:effectLst/>
                <a:latin typeface="Rockwell"/>
                <a:cs typeface="Arial"/>
              </a:rPr>
              <a:t> for a previously passed course (i.e., one repetition per class).</a:t>
            </a:r>
          </a:p>
          <a:p>
            <a:pPr lvl="1"/>
            <a:r>
              <a:rPr lang="en-US" sz="2000" dirty="0">
                <a:latin typeface="Rockwell"/>
              </a:rPr>
              <a:t>Exception: Courses that are repeatable for credit will continue to be financial aid eligible.</a:t>
            </a:r>
            <a:endParaRPr lang="en-US" sz="2000" b="0" i="0" dirty="0">
              <a:effectLst/>
              <a:latin typeface="Rockwell"/>
            </a:endParaRPr>
          </a:p>
          <a:p>
            <a:r>
              <a:rPr lang="en-US" sz="2400" dirty="0">
                <a:latin typeface="Rockwell"/>
                <a:cs typeface="Arial"/>
              </a:rPr>
              <a:t>Until the student has passed the course, there is no limit on the number of attempts allowed.</a:t>
            </a:r>
          </a:p>
        </p:txBody>
      </p:sp>
      <p:pic>
        <p:nvPicPr>
          <p:cNvPr id="5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2112FD0-E26A-B44A-4205-3ED01D57B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57" r="4579" b="36166"/>
          <a:stretch/>
        </p:blipFill>
        <p:spPr>
          <a:xfrm>
            <a:off x="4872690" y="1602206"/>
            <a:ext cx="7315726" cy="4827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896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FCF6A3B-611B-F4BD-B7EF-1474A5A2D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81" y="1002446"/>
            <a:ext cx="11088028" cy="51783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02F120-710F-9B61-BC83-E58CBF1B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60035"/>
            <a:ext cx="10134600" cy="1325563"/>
          </a:xfrm>
        </p:spPr>
        <p:txBody>
          <a:bodyPr/>
          <a:lstStyle/>
          <a:p>
            <a:r>
              <a:rPr lang="en-US"/>
              <a:t>What information will </a:t>
            </a:r>
            <a:r>
              <a:rPr lang="en-US">
                <a:solidFill>
                  <a:srgbClr val="00B050"/>
                </a:solidFill>
              </a:rPr>
              <a:t>Students</a:t>
            </a:r>
            <a:r>
              <a:rPr lang="en-US"/>
              <a:t> see?</a:t>
            </a:r>
          </a:p>
        </p:txBody>
      </p:sp>
    </p:spTree>
    <p:extLst>
      <p:ext uri="{BB962C8B-B14F-4D97-AF65-F5344CB8AC3E}">
        <p14:creationId xmlns:p14="http://schemas.microsoft.com/office/powerpoint/2010/main" val="2853155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information will </a:t>
            </a:r>
            <a:r>
              <a:rPr lang="en-US">
                <a:solidFill>
                  <a:srgbClr val="00B050"/>
                </a:solidFill>
              </a:rPr>
              <a:t>Students</a:t>
            </a:r>
            <a:r>
              <a:rPr lang="en-US"/>
              <a:t> see?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53EAD0-5C63-C047-85F6-7487F7954A13}"/>
              </a:ext>
            </a:extLst>
          </p:cNvPr>
          <p:cNvGrpSpPr/>
          <p:nvPr/>
        </p:nvGrpSpPr>
        <p:grpSpPr>
          <a:xfrm>
            <a:off x="606036" y="1584513"/>
            <a:ext cx="10126488" cy="4439270"/>
            <a:chOff x="1032756" y="1513393"/>
            <a:chExt cx="10126488" cy="44392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DFE91E-2E2B-ACE5-86D4-7EFCC9D4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2756" y="1513393"/>
              <a:ext cx="10126488" cy="44392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4E9EA7-C708-3FDD-AA51-27FB0FEE99EE}"/>
                </a:ext>
              </a:extLst>
            </p:cNvPr>
            <p:cNvSpPr/>
            <p:nvPr/>
          </p:nvSpPr>
          <p:spPr>
            <a:xfrm>
              <a:off x="4141822" y="2769506"/>
              <a:ext cx="1525906" cy="341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>
                  <a:solidFill>
                    <a:schemeClr val="tx1"/>
                  </a:solidFill>
                </a:rPr>
                <a:t>Billy Bronco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4451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information will </a:t>
            </a:r>
            <a:r>
              <a:rPr lang="en-US">
                <a:solidFill>
                  <a:srgbClr val="00B050"/>
                </a:solidFill>
              </a:rPr>
              <a:t>Students</a:t>
            </a:r>
            <a:r>
              <a:rPr lang="en-US"/>
              <a:t> see?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pPr marL="457200" lvl="1" indent="0">
              <a:buNone/>
            </a:pP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5168D2-D903-797F-E302-6A6B65D3E5E8}"/>
              </a:ext>
            </a:extLst>
          </p:cNvPr>
          <p:cNvGrpSpPr/>
          <p:nvPr/>
        </p:nvGrpSpPr>
        <p:grpSpPr>
          <a:xfrm>
            <a:off x="607869" y="1587894"/>
            <a:ext cx="10126488" cy="4439270"/>
            <a:chOff x="607869" y="1587894"/>
            <a:chExt cx="10126488" cy="44392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DFE91E-2E2B-ACE5-86D4-7EFCC9D4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869" y="1587894"/>
              <a:ext cx="10126488" cy="44392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C4E9EA7-C708-3FDD-AA51-27FB0FEE99EE}"/>
                </a:ext>
              </a:extLst>
            </p:cNvPr>
            <p:cNvSpPr/>
            <p:nvPr/>
          </p:nvSpPr>
          <p:spPr>
            <a:xfrm>
              <a:off x="3714532" y="2836135"/>
              <a:ext cx="1525906" cy="341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>
                  <a:solidFill>
                    <a:schemeClr val="tx1"/>
                  </a:solidFill>
                </a:rPr>
                <a:t>Billy Bronco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FDB393D-86BD-F262-22FA-D51DD806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476" y="2913458"/>
            <a:ext cx="5141811" cy="1341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EDAA1A-8859-560E-FDD5-FA464068A870}"/>
              </a:ext>
            </a:extLst>
          </p:cNvPr>
          <p:cNvCxnSpPr>
            <a:cxnSpLocks/>
          </p:cNvCxnSpPr>
          <p:nvPr/>
        </p:nvCxnSpPr>
        <p:spPr>
          <a:xfrm flipV="1">
            <a:off x="5023413" y="3680244"/>
            <a:ext cx="1724628" cy="1400354"/>
          </a:xfrm>
          <a:prstGeom prst="straightConnector1">
            <a:avLst/>
          </a:prstGeom>
          <a:ln w="76200">
            <a:solidFill>
              <a:srgbClr val="00834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171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93816" y="543256"/>
            <a:ext cx="10134600" cy="101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400" b="1" i="0" kern="1200" dirty="0">
                <a:solidFill>
                  <a:srgbClr val="133454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Important Rules of Financial Aid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3712" y="1670180"/>
            <a:ext cx="10872787" cy="46445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Clr>
                <a:sysClr val="window" lastClr="FFFFFF">
                  <a:shade val="95000"/>
                </a:sysClr>
              </a:buClr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Rockwell" panose="02060603020205020403" pitchFamily="18" charset="77"/>
              </a:rPr>
              <a:t>PAY ATTENTION to deadlines</a:t>
            </a:r>
            <a:endParaRPr lang="en-US" sz="1800" dirty="0">
              <a:solidFill>
                <a:srgbClr val="133454"/>
              </a:solidFill>
              <a:latin typeface="Rockwell" panose="02060603020205020403" pitchFamily="18" charset="77"/>
            </a:endParaRPr>
          </a:p>
          <a:p>
            <a:pPr marL="868299"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b="1" dirty="0">
                <a:solidFill>
                  <a:srgbClr val="133454"/>
                </a:solidFill>
                <a:latin typeface="Rockwell" panose="02060603020205020403" pitchFamily="18" charset="77"/>
              </a:rPr>
              <a:t>Must Apply EVERY Year</a:t>
            </a:r>
          </a:p>
          <a:p>
            <a:pPr marL="868299"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solidFill>
                  <a:srgbClr val="133454"/>
                </a:solidFill>
                <a:latin typeface="Rockwell" panose="02060603020205020403" pitchFamily="18" charset="77"/>
              </a:rPr>
              <a:t>FAFSA &amp; DREAM Application available </a:t>
            </a:r>
            <a:r>
              <a:rPr lang="en-US" sz="2600" b="1" dirty="0">
                <a:solidFill>
                  <a:srgbClr val="133454"/>
                </a:solidFill>
                <a:latin typeface="Rockwell" panose="02060603020205020403" pitchFamily="18" charset="77"/>
              </a:rPr>
              <a:t>every October 1 </a:t>
            </a:r>
          </a:p>
          <a:p>
            <a:pPr marL="1133729" lvl="2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rgbClr val="FF0000"/>
                </a:solidFill>
                <a:latin typeface="Rockwell"/>
              </a:rPr>
              <a:t>2025-2026 </a:t>
            </a:r>
            <a:r>
              <a:rPr lang="en-US" sz="2400" b="1" dirty="0">
                <a:solidFill>
                  <a:srgbClr val="133454"/>
                </a:solidFill>
                <a:latin typeface="Rockwell"/>
              </a:rPr>
              <a:t>= “By beginning” of December </a:t>
            </a:r>
          </a:p>
          <a:p>
            <a:pPr marL="868299"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b="1" dirty="0">
                <a:solidFill>
                  <a:srgbClr val="00B050"/>
                </a:solidFill>
                <a:latin typeface="Rockwell"/>
              </a:rPr>
              <a:t>Cal Poly Pomona priority deadline = March 2</a:t>
            </a:r>
            <a:r>
              <a:rPr lang="en-US" sz="2600" b="1" baseline="30000" dirty="0">
                <a:solidFill>
                  <a:srgbClr val="00B050"/>
                </a:solidFill>
                <a:latin typeface="Rockwell"/>
              </a:rPr>
              <a:t>nd</a:t>
            </a:r>
            <a:r>
              <a:rPr lang="en-US" b="1" dirty="0">
                <a:solidFill>
                  <a:srgbClr val="133454"/>
                </a:solidFill>
                <a:latin typeface="Rockwell"/>
              </a:rPr>
              <a:t> </a:t>
            </a:r>
          </a:p>
          <a:p>
            <a:pPr marL="649224" lvl="1" indent="0">
              <a:lnSpc>
                <a:spcPct val="90000"/>
              </a:lnSpc>
              <a:spcBef>
                <a:spcPts val="1200"/>
              </a:spcBef>
              <a:buClr>
                <a:srgbClr val="44546A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133454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Include Cal Poly POMONA on list of schools</a:t>
            </a:r>
          </a:p>
          <a:p>
            <a:pPr marL="914019" lvl="2" indent="0">
              <a:lnSpc>
                <a:spcPct val="90000"/>
              </a:lnSpc>
              <a:spcBef>
                <a:spcPts val="1200"/>
              </a:spcBef>
              <a:buClr>
                <a:srgbClr val="44546A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33454"/>
                </a:solidFill>
                <a:effectLst/>
                <a:uLnTx/>
                <a:uFillTx/>
                <a:latin typeface="Rockwell" panose="02060603020205020403" pitchFamily="18" charset="77"/>
                <a:ea typeface="+mn-ea"/>
                <a:cs typeface="+mn-cs"/>
              </a:rPr>
              <a:t> Cal Poly Pomona School Code = 001144</a:t>
            </a:r>
            <a:endParaRPr lang="en-US" sz="2400" b="1" i="0" u="none" strike="noStrike" kern="1200" cap="none" spc="0" normalizeH="0" baseline="30000" noProof="0" dirty="0">
              <a:ln>
                <a:noFill/>
              </a:ln>
              <a:solidFill>
                <a:srgbClr val="133454"/>
              </a:solidFill>
              <a:effectLst/>
              <a:uLnTx/>
              <a:uFillTx/>
              <a:latin typeface="Rockwell" panose="02060603020205020403" pitchFamily="18" charset="77"/>
            </a:endParaRPr>
          </a:p>
          <a:p>
            <a:pPr marL="868299" lvl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solidFill>
                  <a:srgbClr val="133454"/>
                </a:solidFill>
                <a:latin typeface="Rockwell" panose="02060603020205020403" pitchFamily="18" charset="77"/>
              </a:rPr>
              <a:t>Pay attention to document deadlines</a:t>
            </a:r>
          </a:p>
          <a:p>
            <a:pPr marL="1190879" lvl="2" indent="-285750">
              <a:lnSpc>
                <a:spcPct val="90000"/>
              </a:lnSpc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solidFill>
                  <a:srgbClr val="133454"/>
                </a:solidFill>
                <a:latin typeface="Rockwell" panose="02060603020205020403" pitchFamily="18" charset="77"/>
              </a:rPr>
              <a:t>Deadlines refer to being considered an “Aid Applicant”</a:t>
            </a:r>
          </a:p>
          <a:p>
            <a:pPr marL="1190879" lvl="2" indent="-285750">
              <a:lnSpc>
                <a:spcPct val="90000"/>
              </a:lnSpc>
              <a:buClr>
                <a:schemeClr val="tx2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en-US" sz="2600" dirty="0">
                <a:solidFill>
                  <a:srgbClr val="133454"/>
                </a:solidFill>
                <a:latin typeface="Rockwell" panose="02060603020205020403" pitchFamily="18" charset="77"/>
              </a:rPr>
              <a:t>Deadlines DO NOT guarantee receiving specific funds</a:t>
            </a:r>
            <a:endParaRPr lang="en-US" sz="2000" dirty="0">
              <a:solidFill>
                <a:srgbClr val="133454"/>
              </a:solidFill>
              <a:latin typeface="Rockwell" panose="02060603020205020403" pitchFamily="18" charset="77"/>
            </a:endParaRPr>
          </a:p>
          <a:p>
            <a:pPr marL="320040" indent="0" algn="ctr">
              <a:lnSpc>
                <a:spcPct val="90000"/>
              </a:lnSpc>
              <a:spcBef>
                <a:spcPts val="2400"/>
              </a:spcBef>
              <a:buClr>
                <a:schemeClr val="tx2"/>
              </a:buClr>
              <a:buNone/>
              <a:defRPr/>
            </a:pPr>
            <a:r>
              <a:rPr lang="en-US" dirty="0">
                <a:solidFill>
                  <a:srgbClr val="00B050"/>
                </a:solidFill>
                <a:latin typeface="Rockwell"/>
              </a:rPr>
              <a:t>WAITING UNTIL THE LAST MINUTE</a:t>
            </a:r>
            <a:r>
              <a:rPr lang="en-US" b="1" dirty="0">
                <a:solidFill>
                  <a:srgbClr val="00B050"/>
                </a:solidFill>
                <a:latin typeface="Rockwell"/>
              </a:rPr>
              <a:t>  COULD COST YOU MONEY!!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2556154-6E23-7BFD-734B-50A9AE0F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1670180"/>
            <a:ext cx="1728788" cy="162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C42DB1-F3FB-0386-D07F-574D121584CC}"/>
              </a:ext>
            </a:extLst>
          </p:cNvPr>
          <p:cNvGrpSpPr/>
          <p:nvPr/>
        </p:nvGrpSpPr>
        <p:grpSpPr>
          <a:xfrm>
            <a:off x="7908562" y="2448601"/>
            <a:ext cx="1343160" cy="402156"/>
            <a:chOff x="7591062" y="2524801"/>
            <a:chExt cx="1343160" cy="402156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9A5D35-3CB9-8198-EE92-E17C293324F6}"/>
                    </a:ext>
                  </a:extLst>
                </p14:cNvPr>
                <p14:cNvContentPartPr/>
                <p14:nvPr/>
              </p14:nvContentPartPr>
              <p14:xfrm rot="250730">
                <a:off x="7591062" y="2647018"/>
                <a:ext cx="1343160" cy="1587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9A5D35-3CB9-8198-EE92-E17C293324F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50730">
                  <a:off x="7582062" y="2638018"/>
                  <a:ext cx="13608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F6C81C5-C4EC-7E0D-6881-FBD429DFF3E6}"/>
                    </a:ext>
                  </a:extLst>
                </p14:cNvPr>
                <p14:cNvContentPartPr/>
                <p14:nvPr/>
              </p14:nvContentPartPr>
              <p14:xfrm rot="250730" flipV="1">
                <a:off x="7685821" y="2524801"/>
                <a:ext cx="1163244" cy="402156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F6C81C5-C4EC-7E0D-6881-FBD429DFF3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250730" flipV="1">
                  <a:off x="7676820" y="2515784"/>
                  <a:ext cx="1180885" cy="41982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96005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82EB4-5EF1-3079-5E6C-93D412791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Aid Account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0B580-A823-0726-921E-92F8DD0D49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1960232"/>
            <a:ext cx="10134600" cy="423736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/>
              <a:t>Explanation of Auxiliary Fees 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https://www.cpp.edu/student-accounting/mandatory-auxil-fees.shtml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Details on CPGE Tuition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https://www.cpp.edu/cpge/degree-programs/index.shtml</a:t>
            </a:r>
            <a:r>
              <a:rPr lang="en-US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/>
              <a:t>Fee Schedule</a:t>
            </a:r>
            <a:br>
              <a:rPr lang="en-US" sz="2000" dirty="0">
                <a:hlinkClick r:id="rId4"/>
              </a:rPr>
            </a:br>
            <a:r>
              <a:rPr lang="en-US" sz="2000" dirty="0">
                <a:hlinkClick r:id="rId4"/>
              </a:rPr>
              <a:t>https://www.cpp.edu/student-accounting/tuition-fees/graduate.shtml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/>
              <a:t>Graduate Costs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>
                <a:hlinkClick r:id="rId5"/>
              </a:rPr>
              <a:t>https://www.cpp.edu/financial-aid/graduate/newly-admitted-and-current1/costs.shtml</a:t>
            </a:r>
            <a:r>
              <a:rPr lang="en-US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/>
              <a:t>Understanding SAP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000" dirty="0">
                <a:hlinkClick r:id="rId6"/>
              </a:rPr>
              <a:t>https://www.cpp.edu/financial-aid/resources/understanding-sap.shtml</a:t>
            </a:r>
            <a:r>
              <a:rPr lang="en-US" sz="2000" dirty="0"/>
              <a:t> </a:t>
            </a:r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dirty="0"/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dirty="0"/>
          </a:p>
          <a:p>
            <a:pPr marL="0" indent="0">
              <a:lnSpc>
                <a:spcPct val="70000"/>
              </a:lnSpc>
              <a:spcBef>
                <a:spcPts val="300"/>
              </a:spcBef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422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0EAECE-D30B-4701-A4D5-26B8116F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9" b="101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6917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6A553-B342-4800-89DF-2768A1E64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0135" y="1663699"/>
            <a:ext cx="10086976" cy="4435543"/>
          </a:xfrm>
        </p:spPr>
        <p:txBody>
          <a:bodyPr>
            <a:noAutofit/>
          </a:bodyPr>
          <a:lstStyle/>
          <a:p>
            <a:pPr marL="255588" indent="-255588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b="1" dirty="0"/>
              <a:t>Located in  Bldg. 121-1</a:t>
            </a:r>
            <a:r>
              <a:rPr lang="en-US" sz="2000" b="1" baseline="30000" dirty="0"/>
              <a:t>st</a:t>
            </a:r>
            <a:r>
              <a:rPr lang="en-US" sz="2000" b="1" dirty="0"/>
              <a:t> Floor, Blue Counter </a:t>
            </a:r>
          </a:p>
          <a:p>
            <a:pPr marL="255588" indent="-255588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b="1" dirty="0"/>
              <a:t>Monday - Friday   9:30 am-4:30 pm	</a:t>
            </a:r>
            <a:r>
              <a:rPr lang="en-US" sz="2000" b="1" dirty="0">
                <a:solidFill>
                  <a:srgbClr val="000000"/>
                </a:solidFill>
              </a:rPr>
              <a:t>	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endParaRPr lang="en-US" sz="2000" dirty="0">
              <a:effectLst/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Billy Chatbot – Visit  </a:t>
            </a:r>
            <a:r>
              <a:rPr lang="en-US" sz="2000" u="sng" dirty="0">
                <a:solidFill>
                  <a:srgbClr val="0563C1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  <a:hlinkClick r:id="rId3"/>
              </a:rPr>
              <a:t>www.cpp.edu/financial-aid</a:t>
            </a:r>
            <a:br>
              <a:rPr lang="en-US" sz="2000" u="sng" dirty="0">
                <a:solidFill>
                  <a:srgbClr val="0563C1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</a:rPr>
            </a:br>
            <a:endParaRPr lang="en-US" sz="2000" u="sng" dirty="0">
              <a:solidFill>
                <a:srgbClr val="0563C1"/>
              </a:solidFill>
              <a:latin typeface="Rockwell" panose="02060603020205020403" pitchFamily="18" charset="0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Setting up a 1-1 appointment with a Financial Aid Counselor through </a:t>
            </a:r>
            <a:r>
              <a:rPr lang="en-US" sz="2000" u="sng" dirty="0">
                <a:solidFill>
                  <a:srgbClr val="0563C1"/>
                </a:solidFill>
                <a:effectLst/>
                <a:latin typeface="Rockwell" panose="02060603020205020403" pitchFamily="18" charset="0"/>
                <a:ea typeface="Times New Roman" panose="02020603050405020304" pitchFamily="18" charset="0"/>
                <a:hlinkClick r:id="rId4"/>
              </a:rPr>
              <a:t>CPP Connect</a:t>
            </a:r>
            <a:endParaRPr lang="en-US" sz="2000" u="sng" dirty="0">
              <a:solidFill>
                <a:srgbClr val="0563C1"/>
              </a:solidFill>
              <a:effectLst/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latin typeface="Rockwell" panose="02060603020205020403" pitchFamily="18" charset="0"/>
                <a:ea typeface="Times New Roman" panose="02020603050405020304" pitchFamily="18" charset="0"/>
              </a:rPr>
              <a:t>*Access to CPP Connect is available after you attend Orientation</a:t>
            </a:r>
            <a:br>
              <a:rPr lang="en-US" sz="2000" b="1" dirty="0">
                <a:latin typeface="Rockwell" panose="02060603020205020403" pitchFamily="18" charset="0"/>
                <a:ea typeface="Times New Roman" panose="02020603050405020304" pitchFamily="18" charset="0"/>
              </a:rPr>
            </a:br>
            <a:endParaRPr lang="en-US" sz="2000" b="1" u="sng" dirty="0">
              <a:solidFill>
                <a:srgbClr val="0563C1"/>
              </a:solidFill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Joining a virtual queue for in-person or zoom meeting </a:t>
            </a:r>
            <a:r>
              <a:rPr lang="en-US" sz="2000" dirty="0">
                <a:effectLst/>
                <a:latin typeface="Rockwell" panose="02060603020205020403" pitchFamily="18" charset="0"/>
                <a:ea typeface="Times New Roman" panose="02020603050405020304" pitchFamily="18" charset="0"/>
                <a:hlinkClick r:id="rId5"/>
              </a:rPr>
              <a:t>https://www.cpp.edu/studentsuccess/bronco-advising-center/ssb-queue.shtml</a:t>
            </a:r>
            <a:br>
              <a:rPr lang="en-US" sz="2000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</a:br>
            <a:endParaRPr lang="en-US" sz="2000" dirty="0"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Rockwell" panose="02060603020205020403" pitchFamily="18" charset="0"/>
              </a:rPr>
              <a:t>Email: </a:t>
            </a:r>
            <a:r>
              <a:rPr lang="en-US" sz="2000" dirty="0">
                <a:latin typeface="Rockwell" panose="02060603020205020403" pitchFamily="18" charset="0"/>
                <a:hlinkClick r:id="rId6"/>
              </a:rPr>
              <a:t>finaid@cpp.edu</a:t>
            </a:r>
            <a:endParaRPr lang="en-US" sz="2000" dirty="0">
              <a:latin typeface="Rockwell" panose="02060603020205020403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* Always include the student’s full name AND </a:t>
            </a:r>
            <a:br>
              <a:rPr lang="en-US" sz="2000" b="1" dirty="0"/>
            </a:br>
            <a:r>
              <a:rPr lang="en-US" sz="2000" b="1" dirty="0"/>
              <a:t>Cal Poly Pomona Bronco ID Number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E4CEAD-D44F-4BCB-B2C6-312F60CF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11" y="506509"/>
            <a:ext cx="10134600" cy="1325563"/>
          </a:xfrm>
        </p:spPr>
        <p:txBody>
          <a:bodyPr/>
          <a:lstStyle/>
          <a:p>
            <a:r>
              <a:rPr lang="en-US" dirty="0"/>
              <a:t>Connect with us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E10C4-9D21-2CF3-439C-55E9CE25ED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90" t="4777" r="6413" b="1"/>
          <a:stretch/>
        </p:blipFill>
        <p:spPr>
          <a:xfrm>
            <a:off x="9877164" y="4610100"/>
            <a:ext cx="2044701" cy="20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2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Student Accounting &amp; Cashiering Services:  What They Do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Content Placeholder 5"/>
          <p:cNvSpPr>
            <a:spLocks noGrp="1"/>
          </p:cNvSpPr>
          <p:nvPr>
            <p:ph type="body" sz="quarter" idx="10"/>
          </p:nvPr>
        </p:nvSpPr>
        <p:spPr>
          <a:xfrm>
            <a:off x="892554" y="2002700"/>
            <a:ext cx="10134600" cy="4432040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Place charges on Student Account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Receive and Apply Payments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Individual Payments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Payment Plans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Financial Aid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Fee Waivers</a:t>
            </a:r>
          </a:p>
          <a:p>
            <a:pPr lvl="1">
              <a:spcBef>
                <a:spcPts val="1200"/>
              </a:spcBef>
            </a:pPr>
            <a:r>
              <a:rPr lang="en-US" sz="2000" dirty="0"/>
              <a:t>Third-Party Organizations  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Place &amp; Release Financial Holds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Process Refunds – sign up for Direct Deposit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Tax Documents (1098-T)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7C4161-B19E-FDA4-11D4-B015FD490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200" y="4027826"/>
            <a:ext cx="2194390" cy="2194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64A57D-EC65-F931-76FD-B6C00B0D1DD9}"/>
              </a:ext>
            </a:extLst>
          </p:cNvPr>
          <p:cNvSpPr txBox="1"/>
          <p:nvPr/>
        </p:nvSpPr>
        <p:spPr>
          <a:xfrm>
            <a:off x="5675416" y="6247616"/>
            <a:ext cx="6404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https://www.cpp.edu/student-accounting/understanding.shtml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707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BD7E-4B6F-458C-8434-3D0379CD9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Financial Aid: Trusted Sources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B93C-BA78-4584-9EBA-67CF2C71B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013" y="2738376"/>
            <a:ext cx="4040187" cy="20054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Cal Poly Pomona </a:t>
            </a:r>
            <a:br>
              <a:rPr lang="en-US" dirty="0"/>
            </a:br>
            <a:r>
              <a:rPr lang="en-US" dirty="0"/>
              <a:t>Office of Financial Aid</a:t>
            </a:r>
            <a:br>
              <a:rPr lang="en-US" dirty="0"/>
            </a:br>
            <a:r>
              <a:rPr lang="en-US" dirty="0"/>
              <a:t>&amp; Scholarships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3"/>
              </a:rPr>
              <a:t>cpp.edu/financial-aid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C816F-D944-4A4E-BACF-59CBABB2A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13" y="1602118"/>
            <a:ext cx="5702031" cy="2005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3BCFC8-0C3D-F78D-E211-749AB0F63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013" y="3741096"/>
            <a:ext cx="5702031" cy="28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2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BD7E-4B6F-458C-8434-3D0379CD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087241"/>
          </a:xfrm>
        </p:spPr>
        <p:txBody>
          <a:bodyPr>
            <a:normAutofit/>
          </a:bodyPr>
          <a:lstStyle/>
          <a:p>
            <a:r>
              <a:rPr lang="en-US" dirty="0"/>
              <a:t>CPP </a:t>
            </a:r>
            <a:r>
              <a:rPr lang="en-US" dirty="0" err="1"/>
              <a:t>GetAnswers</a:t>
            </a:r>
            <a:r>
              <a:rPr lang="en-US" dirty="0"/>
              <a:t> Video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B93C-BA78-4584-9EBA-67CF2C71B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2517" y="3658406"/>
            <a:ext cx="4320883" cy="68602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cpp.financialaidtv.com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25D5E-AF7B-4C8F-8F1E-3B7F18A35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83" y="1782688"/>
            <a:ext cx="5537609" cy="443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13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BD7E-4B6F-458C-8434-3D0379CD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16" y="543255"/>
            <a:ext cx="10134600" cy="1087241"/>
          </a:xfrm>
        </p:spPr>
        <p:txBody>
          <a:bodyPr>
            <a:normAutofit/>
          </a:bodyPr>
          <a:lstStyle/>
          <a:p>
            <a:r>
              <a:rPr lang="en-US" dirty="0"/>
              <a:t>Broncos Care Basic Needs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1B93C-BA78-4584-9EBA-67CF2C71BB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97117" y="1858162"/>
            <a:ext cx="4320883" cy="34942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Food Resources</a:t>
            </a:r>
          </a:p>
          <a:p>
            <a:pPr lvl="1"/>
            <a:r>
              <a:rPr lang="en-US" dirty="0"/>
              <a:t>Food Pantry, Cal Fresh </a:t>
            </a:r>
          </a:p>
          <a:p>
            <a:pPr lvl="1"/>
            <a:r>
              <a:rPr lang="en-US" dirty="0"/>
              <a:t>Meal Assistance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Housing Resources</a:t>
            </a:r>
          </a:p>
          <a:p>
            <a:pPr lvl="1"/>
            <a:r>
              <a:rPr lang="en-US" dirty="0"/>
              <a:t>Emergency Housing</a:t>
            </a:r>
          </a:p>
          <a:p>
            <a:pPr lvl="1"/>
            <a:endParaRPr lang="en-US" dirty="0"/>
          </a:p>
          <a:p>
            <a:r>
              <a:rPr lang="en-US" dirty="0"/>
              <a:t>Emergency Grant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Community Resources/Referrals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D75108-2703-437A-9233-3FD41072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16" y="2034432"/>
            <a:ext cx="6778701" cy="31416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14A19-67C7-3946-A413-8E4BAABFBCFB}"/>
              </a:ext>
            </a:extLst>
          </p:cNvPr>
          <p:cNvSpPr txBox="1"/>
          <p:nvPr/>
        </p:nvSpPr>
        <p:spPr>
          <a:xfrm>
            <a:off x="5722000" y="59454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https://www.cpp.edu/basicneeds/index.shtml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0113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estion Mark Illustration">
            <a:extLst>
              <a:ext uri="{FF2B5EF4-FFF2-40B4-BE49-F238E27FC236}">
                <a16:creationId xmlns:a16="http://schemas.microsoft.com/office/drawing/2014/main" id="{313E8B95-57F0-42B2-93D8-48E016C7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5" y="0"/>
            <a:ext cx="12284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32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A4399-5EFF-40DD-AEE0-57289E4D6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4D224-5C67-4B94-BDC6-D07DFEA782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233579-389C-4906-9354-FFCF8964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2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57B8-CA35-4B2E-8D46-FD19EC804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Financial Aid Package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6930745-C930-465D-9234-9935F72BB4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835099"/>
              </p:ext>
            </p:extLst>
          </p:nvPr>
        </p:nvGraphicFramePr>
        <p:xfrm>
          <a:off x="1028700" y="1503240"/>
          <a:ext cx="10134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Equals 7">
            <a:extLst>
              <a:ext uri="{FF2B5EF4-FFF2-40B4-BE49-F238E27FC236}">
                <a16:creationId xmlns:a16="http://schemas.microsoft.com/office/drawing/2014/main" id="{EF47177A-49F5-4D1D-AC87-3395C4AAA20B}"/>
              </a:ext>
            </a:extLst>
          </p:cNvPr>
          <p:cNvSpPr/>
          <p:nvPr/>
        </p:nvSpPr>
        <p:spPr>
          <a:xfrm>
            <a:off x="8238391" y="2883373"/>
            <a:ext cx="601249" cy="46844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34A9A52B-FD4F-4C17-B9B8-544F44AF95B7}"/>
              </a:ext>
            </a:extLst>
          </p:cNvPr>
          <p:cNvSpPr/>
          <p:nvPr/>
        </p:nvSpPr>
        <p:spPr>
          <a:xfrm>
            <a:off x="3303136" y="2909006"/>
            <a:ext cx="601249" cy="46844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5665B269-60D5-4FE3-92D4-FF2C8E7130E1}"/>
              </a:ext>
            </a:extLst>
          </p:cNvPr>
          <p:cNvSpPr/>
          <p:nvPr/>
        </p:nvSpPr>
        <p:spPr>
          <a:xfrm>
            <a:off x="5846963" y="2909005"/>
            <a:ext cx="601249" cy="46844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B158E-D72A-44D0-AC8C-B72B5E008C6B}"/>
              </a:ext>
            </a:extLst>
          </p:cNvPr>
          <p:cNvSpPr/>
          <p:nvPr/>
        </p:nvSpPr>
        <p:spPr>
          <a:xfrm>
            <a:off x="493817" y="5090783"/>
            <a:ext cx="109988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33454"/>
                </a:solidFill>
                <a:latin typeface="Rockwell" panose="02060603020205020403" pitchFamily="18" charset="0"/>
                <a:cs typeface="Arial" panose="020B0604020202020204" pitchFamily="34" charset="0"/>
              </a:rPr>
              <a:t>Completing the FAFSA/CAL DREAM ACT is used for consideration for 3 types of aid</a:t>
            </a:r>
            <a:endParaRPr lang="en-US" sz="2000" dirty="0">
              <a:solidFill>
                <a:srgbClr val="133454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62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FD944B-D8CD-468A-863C-A03C547A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Grants (Free Money)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066382" y="1868817"/>
            <a:ext cx="6631802" cy="439506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Degree Programs through CPGE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>
                <a:cs typeface="Arial" panose="020B0604020202020204" pitchFamily="34" charset="0"/>
              </a:rPr>
              <a:t>Currently no grants available</a:t>
            </a:r>
            <a:endParaRPr lang="en-US" b="1" dirty="0">
              <a:cs typeface="Arial" panose="020B0604020202020204" pitchFamily="34" charset="0"/>
            </a:endParaRPr>
          </a:p>
          <a:p>
            <a:pPr lvl="1"/>
            <a:r>
              <a:rPr lang="en-US" dirty="0">
                <a:cs typeface="Arial" panose="020B0604020202020204" pitchFamily="34" charset="0"/>
              </a:rPr>
              <a:t>These programs are considered self-supporting programs, meaning the programs operate entirely on student fees.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Cal Poly Pomona does not receive any state aid in support of these programs; they are therefore not eligible for the State University Grant. 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They are, however, eligible for Federal Direct Student Loans.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88" y="1868818"/>
            <a:ext cx="4350994" cy="43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FD944B-D8CD-468A-863C-A03C547A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Grants (Free Money)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087521" y="1868819"/>
            <a:ext cx="6407150" cy="373071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en-US" sz="3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Cal Poly Pomona Institutional Grants</a:t>
            </a:r>
            <a:br>
              <a:rPr lang="en-US" sz="30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sz="3000" b="1" dirty="0">
                <a:cs typeface="Arial" panose="020B0604020202020204" pitchFamily="34" charset="0"/>
              </a:rPr>
              <a:t>State University Grant</a:t>
            </a:r>
            <a:r>
              <a:rPr lang="en-US" sz="3000" dirty="0">
                <a:cs typeface="Arial" panose="020B0604020202020204" pitchFamily="34" charset="0"/>
              </a:rPr>
              <a:t>:  </a:t>
            </a:r>
          </a:p>
          <a:p>
            <a:r>
              <a:rPr lang="en-US" sz="2600" dirty="0">
                <a:cs typeface="Arial" panose="020B0604020202020204" pitchFamily="34" charset="0"/>
              </a:rPr>
              <a:t>Covers State Assessed Tuition Fee Only*</a:t>
            </a:r>
          </a:p>
          <a:p>
            <a:r>
              <a:rPr lang="en-US" sz="2600" dirty="0">
                <a:cs typeface="Arial" panose="020B0604020202020204" pitchFamily="34" charset="0"/>
              </a:rPr>
              <a:t>Must be enrolled at least ½ time (3 units)</a:t>
            </a:r>
          </a:p>
          <a:p>
            <a:r>
              <a:rPr lang="en-US" sz="2600" dirty="0">
                <a:cs typeface="Arial" panose="020B0604020202020204" pitchFamily="34" charset="0"/>
              </a:rPr>
              <a:t>Must meet eligibility criteria</a:t>
            </a:r>
          </a:p>
          <a:p>
            <a:r>
              <a:rPr lang="en-US" sz="2600" dirty="0">
                <a:cs typeface="Arial" panose="020B0604020202020204" pitchFamily="34" charset="0"/>
              </a:rPr>
              <a:t>Adjusted to the tuition fee being charged</a:t>
            </a:r>
          </a:p>
          <a:p>
            <a:pPr lvl="1"/>
            <a:r>
              <a:rPr lang="en-US" sz="2200" dirty="0">
                <a:cs typeface="Arial" panose="020B0604020202020204" pitchFamily="34" charset="0"/>
              </a:rPr>
              <a:t>3 – 6 Units = $2,208</a:t>
            </a:r>
          </a:p>
          <a:p>
            <a:pPr lvl="1"/>
            <a:r>
              <a:rPr lang="en-US" sz="2200" dirty="0">
                <a:cs typeface="Arial" panose="020B0604020202020204" pitchFamily="34" charset="0"/>
              </a:rPr>
              <a:t>7 or more Units = $3,804</a:t>
            </a:r>
          </a:p>
          <a:p>
            <a:pPr marL="0" indent="0">
              <a:buNone/>
            </a:pPr>
            <a:r>
              <a:rPr lang="en-US" altLang="en-US" sz="2000" dirty="0">
                <a:latin typeface="Rockwell" panose="02060603020205020403" pitchFamily="18" charset="0"/>
              </a:rPr>
              <a:t>* Even though 6 units is considered “Full-Time,” SUG is based on </a:t>
            </a:r>
            <a:r>
              <a:rPr lang="en-US" altLang="en-US" sz="2000" b="1" i="1" dirty="0">
                <a:latin typeface="Rockwell" panose="02060603020205020403" pitchFamily="18" charset="0"/>
              </a:rPr>
              <a:t>tuition fee charged</a:t>
            </a:r>
            <a:r>
              <a:rPr lang="en-US" altLang="en-US" sz="2000" dirty="0">
                <a:latin typeface="Rockwell" panose="02060603020205020403" pitchFamily="18" charset="0"/>
              </a:rPr>
              <a:t>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Rockwell" panose="02060603020205020403" pitchFamily="18" charset="0"/>
            </a:endParaRPr>
          </a:p>
          <a:p>
            <a:pPr marL="0" indent="0">
              <a:buNone/>
            </a:pPr>
            <a:endParaRPr lang="en-US" sz="2600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29" y="1868818"/>
            <a:ext cx="4369053" cy="4413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9F8DC3-C083-2C38-6C3C-BE4E8F5D08D1}"/>
              </a:ext>
            </a:extLst>
          </p:cNvPr>
          <p:cNvSpPr txBox="1"/>
          <p:nvPr/>
        </p:nvSpPr>
        <p:spPr>
          <a:xfrm>
            <a:off x="7862193" y="5763767"/>
            <a:ext cx="3926082" cy="646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CPGE Degree Programs  </a:t>
            </a:r>
          </a:p>
          <a:p>
            <a:pPr algn="ctr"/>
            <a:r>
              <a:rPr lang="en-US" dirty="0"/>
              <a:t>No Grants available </a:t>
            </a:r>
          </a:p>
        </p:txBody>
      </p:sp>
    </p:spTree>
    <p:extLst>
      <p:ext uri="{BB962C8B-B14F-4D97-AF65-F5344CB8AC3E}">
        <p14:creationId xmlns:p14="http://schemas.microsoft.com/office/powerpoint/2010/main" val="16701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FD944B-D8CD-468A-863C-A03C547A5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Grants (Free Money)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087521" y="1689100"/>
            <a:ext cx="6700754" cy="441331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33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Cal Poly Pomona Institutional Grants</a:t>
            </a:r>
            <a:br>
              <a:rPr lang="en-US" sz="3300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en-US" sz="3300" b="1" dirty="0">
                <a:cs typeface="Arial" panose="020B0604020202020204" pitchFamily="34" charset="0"/>
              </a:rPr>
              <a:t>Graduate Business Grant</a:t>
            </a:r>
            <a:r>
              <a:rPr lang="en-US" sz="3300" dirty="0"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cs typeface="Arial" panose="020B0604020202020204" pitchFamily="34" charset="0"/>
              </a:rPr>
              <a:t>Students in programs charged per-unit Professional Program Fee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MBA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MS Accountancy (non-accelerated)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MS Information Security</a:t>
            </a:r>
          </a:p>
          <a:p>
            <a:r>
              <a:rPr lang="en-US" dirty="0">
                <a:cs typeface="Arial" panose="020B0604020202020204" pitchFamily="34" charset="0"/>
              </a:rPr>
              <a:t>Fixed amount = $1,710 per semester</a:t>
            </a:r>
          </a:p>
          <a:p>
            <a:r>
              <a:rPr lang="en-US" dirty="0">
                <a:cs typeface="Arial" panose="020B0604020202020204" pitchFamily="34" charset="0"/>
              </a:rPr>
              <a:t>Must be in at least 6 units of courses charged Professional Program Fee</a:t>
            </a:r>
          </a:p>
          <a:p>
            <a:r>
              <a:rPr lang="en-US" dirty="0">
                <a:cs typeface="Arial" panose="020B0604020202020204" pitchFamily="34" charset="0"/>
              </a:rPr>
              <a:t>Must meet eligibility criteria</a:t>
            </a:r>
          </a:p>
          <a:p>
            <a:r>
              <a:rPr lang="en-US" dirty="0">
                <a:cs typeface="Arial" panose="020B0604020202020204" pitchFamily="34" charset="0"/>
              </a:rPr>
              <a:t>Added to Aid Package retroactively (after Spring Census)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29" y="1868818"/>
            <a:ext cx="4369053" cy="4413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9F8DC3-C083-2C38-6C3C-BE4E8F5D08D1}"/>
              </a:ext>
            </a:extLst>
          </p:cNvPr>
          <p:cNvSpPr txBox="1"/>
          <p:nvPr/>
        </p:nvSpPr>
        <p:spPr>
          <a:xfrm>
            <a:off x="7963793" y="6005067"/>
            <a:ext cx="3926082" cy="646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CPGE Degree Programs  </a:t>
            </a:r>
          </a:p>
          <a:p>
            <a:pPr algn="ctr"/>
            <a:r>
              <a:rPr lang="en-US" dirty="0"/>
              <a:t>No Grants available </a:t>
            </a:r>
          </a:p>
        </p:txBody>
      </p:sp>
    </p:spTree>
    <p:extLst>
      <p:ext uri="{BB962C8B-B14F-4D97-AF65-F5344CB8AC3E}">
        <p14:creationId xmlns:p14="http://schemas.microsoft.com/office/powerpoint/2010/main" val="2581449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BEFD277-5AEE-4C49-90AF-7B527E8FB6D1}" vid="{74CBABE8-FDB7-4128-ACFE-D18E810D9F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39C1BD87DFA543A15AD576CB163DE4" ma:contentTypeVersion="12" ma:contentTypeDescription="Create a new document." ma:contentTypeScope="" ma:versionID="a3298a9dc751781769c4bea61a0c9dbf">
  <xsd:schema xmlns:xsd="http://www.w3.org/2001/XMLSchema" xmlns:xs="http://www.w3.org/2001/XMLSchema" xmlns:p="http://schemas.microsoft.com/office/2006/metadata/properties" xmlns:ns3="6eafef6f-1795-4adb-a125-9e6477aa72e8" xmlns:ns4="9f5ee263-1029-4935-ae5d-9c2d3ae600fb" targetNamespace="http://schemas.microsoft.com/office/2006/metadata/properties" ma:root="true" ma:fieldsID="13b4a8597d6a1757ecb97381dd45a803" ns3:_="" ns4:_="">
    <xsd:import namespace="6eafef6f-1795-4adb-a125-9e6477aa72e8"/>
    <xsd:import namespace="9f5ee263-1029-4935-ae5d-9c2d3ae60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fef6f-1795-4adb-a125-9e6477aa7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ee263-1029-4935-ae5d-9c2d3ae600f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B03D8CB-0F6F-47EB-A6C0-95BEE2264E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fef6f-1795-4adb-a125-9e6477aa72e8"/>
    <ds:schemaRef ds:uri="9f5ee263-1029-4935-ae5d-9c2d3ae60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3DA4D7-0AC9-4ED4-9017-94F2F0AE44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3B88AA-0910-49DB-A3AB-8D678AC25AA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2070</Words>
  <Application>Microsoft Office PowerPoint</Application>
  <PresentationFormat>Widescreen</PresentationFormat>
  <Paragraphs>309</Paragraphs>
  <Slides>43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Aharoni</vt:lpstr>
      <vt:lpstr>Arial</vt:lpstr>
      <vt:lpstr>Calibri</vt:lpstr>
      <vt:lpstr>Rockwell</vt:lpstr>
      <vt:lpstr>Wingdings</vt:lpstr>
      <vt:lpstr>Office Theme</vt:lpstr>
      <vt:lpstr>Understanding Financial Aid: </vt:lpstr>
      <vt:lpstr>Financial Aid: Who We Are</vt:lpstr>
      <vt:lpstr>Financial Aid:  What We Do</vt:lpstr>
      <vt:lpstr>Student Accounting &amp; Cashiering Services:  What They Do</vt:lpstr>
      <vt:lpstr>PowerPoint Presentation</vt:lpstr>
      <vt:lpstr>Financial Aid Package</vt:lpstr>
      <vt:lpstr>Grants (Free Money)</vt:lpstr>
      <vt:lpstr>Grants (Free Money)</vt:lpstr>
      <vt:lpstr>Grants (Free Money)</vt:lpstr>
      <vt:lpstr>Scholarships (More Free Money)</vt:lpstr>
      <vt:lpstr>Be Smart About Scholarships</vt:lpstr>
      <vt:lpstr>Federal Work Study (Money you Earn)</vt:lpstr>
      <vt:lpstr>Loans (Money you pay back)</vt:lpstr>
      <vt:lpstr>International Students – Limited Free Resources are Available </vt:lpstr>
      <vt:lpstr>Financial Aid Availability Resources</vt:lpstr>
      <vt:lpstr>PowerPoint Presentation</vt:lpstr>
      <vt:lpstr>Accessing Your Financial Aid</vt:lpstr>
      <vt:lpstr>Accessing Your Financial Aid</vt:lpstr>
      <vt:lpstr>Accessing Your Financial Aid</vt:lpstr>
      <vt:lpstr>Accessing Your Financial Aid</vt:lpstr>
      <vt:lpstr>Accessing Your Financial Aid</vt:lpstr>
      <vt:lpstr>Viewing Your Account (Charges &amp; Aid)</vt:lpstr>
      <vt:lpstr>PowerPoint Presentation</vt:lpstr>
      <vt:lpstr>Fee Schedule – CPGE Programs</vt:lpstr>
      <vt:lpstr>Fee Schedule- Fall 2024</vt:lpstr>
      <vt:lpstr>Financial Aid Cost of Attendance</vt:lpstr>
      <vt:lpstr>Steps for Receiving Direct Unsubsidized Loan </vt:lpstr>
      <vt:lpstr>Satisfactory Academic Progress (SAP)</vt:lpstr>
      <vt:lpstr>Satisfactory Academic Progress (SAP)</vt:lpstr>
      <vt:lpstr>PowerPoint Presentation</vt:lpstr>
      <vt:lpstr>When is a course Outside Degree Requirements?</vt:lpstr>
      <vt:lpstr>When is a course an Ineligible Repeat?</vt:lpstr>
      <vt:lpstr>What information will Students see?</vt:lpstr>
      <vt:lpstr>What information will Students see?</vt:lpstr>
      <vt:lpstr>What information will Students see?</vt:lpstr>
      <vt:lpstr>PowerPoint Presentation</vt:lpstr>
      <vt:lpstr>Financial Aid Account Resources</vt:lpstr>
      <vt:lpstr>PowerPoint Presentation</vt:lpstr>
      <vt:lpstr>Connect with us </vt:lpstr>
      <vt:lpstr>Financial Aid: Trusted Sources</vt:lpstr>
      <vt:lpstr>CPP GetAnswers Video Service</vt:lpstr>
      <vt:lpstr>Broncos Care Basic Needs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Aid : What You Need to Know</dc:title>
  <dc:creator>Charles W. Conn</dc:creator>
  <cp:lastModifiedBy>Brandi Blair</cp:lastModifiedBy>
  <cp:revision>93</cp:revision>
  <dcterms:created xsi:type="dcterms:W3CDTF">2020-07-14T22:40:31Z</dcterms:created>
  <dcterms:modified xsi:type="dcterms:W3CDTF">2024-08-17T00:36:04Z</dcterms:modified>
</cp:coreProperties>
</file>