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24"/>
  </p:notesMasterIdLst>
  <p:handoutMasterIdLst>
    <p:handoutMasterId r:id="rId25"/>
  </p:handoutMasterIdLst>
  <p:sldIdLst>
    <p:sldId id="336" r:id="rId5"/>
    <p:sldId id="353" r:id="rId6"/>
    <p:sldId id="326" r:id="rId7"/>
    <p:sldId id="351" r:id="rId8"/>
    <p:sldId id="362" r:id="rId9"/>
    <p:sldId id="366" r:id="rId10"/>
    <p:sldId id="367" r:id="rId11"/>
    <p:sldId id="369" r:id="rId12"/>
    <p:sldId id="370" r:id="rId13"/>
    <p:sldId id="368" r:id="rId14"/>
    <p:sldId id="361" r:id="rId15"/>
    <p:sldId id="354" r:id="rId16"/>
    <p:sldId id="355" r:id="rId17"/>
    <p:sldId id="356" r:id="rId18"/>
    <p:sldId id="357" r:id="rId19"/>
    <p:sldId id="359" r:id="rId20"/>
    <p:sldId id="371" r:id="rId21"/>
    <p:sldId id="372" r:id="rId22"/>
    <p:sldId id="36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A18EF08-AC6C-60FA-E4C5-57D3661FA2FA}" name="Connie Kuang" initials="CK" userId="S::conniekuang@cpp.edu::162ac2ca-bf40-4836-aa14-2b9f8708faad" providerId="AD"/>
  <p188:author id="{A19972CF-CD7A-7942-C744-5FF1DA0404EB}" name="Pedro Navarro" initials="PN" userId="S::pnavarro@cpp.edu::c94a4edc-3c97-4900-a926-1cc7da82bdb1" providerId="AD"/>
  <p188:author id="{A1BEB9E1-885C-BED9-4575-9D2FC6AC6194}" name="Berit N. Givens" initials="BG" userId="S::bngivens@cpp.edu::ca50fc8f-a0c8-48b4-826b-0106de9ff86a" providerId="AD"/>
  <p188:author id="{D7E060F9-6551-99C2-0B02-0E40474780E0}" name="Erin DeRosa" initials="ED" userId="S::ederosa@cpp.edu::9fe2d86e-bd00-48b6-a460-4b743fc8e764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rin DeRosa" initials="ED" lastIdx="16" clrIdx="0">
    <p:extLst>
      <p:ext uri="{19B8F6BF-5375-455C-9EA6-DF929625EA0E}">
        <p15:presenceInfo xmlns:p15="http://schemas.microsoft.com/office/powerpoint/2012/main" userId="S::ederosa@cpp.edu::9fe2d86e-bd00-48b6-a460-4b743fc8e764" providerId="AD"/>
      </p:ext>
    </p:extLst>
  </p:cmAuthor>
  <p:cmAuthor id="2" name="Zoe Lance" initials="ZL" lastIdx="2" clrIdx="1">
    <p:extLst>
      <p:ext uri="{19B8F6BF-5375-455C-9EA6-DF929625EA0E}">
        <p15:presenceInfo xmlns:p15="http://schemas.microsoft.com/office/powerpoint/2012/main" userId="S::zllance@cpp.edu::f7cd5c25-380e-4fec-a753-fdc0a9b6f83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4506"/>
    <a:srgbClr val="E354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2B68AD-50BB-4FA0-8722-5D1C9CDBC9DF}" v="1" dt="2025-08-15T22:09:02.686"/>
    <p1510:client id="{62BFB14A-9075-42E0-B23B-8D4B23600EA8}" v="96" dt="2025-08-15T17:28:46.8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95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svg"/><Relationship Id="rId1" Type="http://schemas.openxmlformats.org/officeDocument/2006/relationships/image" Target="../media/image40.png"/><Relationship Id="rId6" Type="http://schemas.openxmlformats.org/officeDocument/2006/relationships/image" Target="../media/image45.svg"/><Relationship Id="rId5" Type="http://schemas.openxmlformats.org/officeDocument/2006/relationships/image" Target="../media/image44.png"/><Relationship Id="rId4" Type="http://schemas.openxmlformats.org/officeDocument/2006/relationships/image" Target="../media/image43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svg"/><Relationship Id="rId1" Type="http://schemas.openxmlformats.org/officeDocument/2006/relationships/image" Target="../media/image48.png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7.svg"/><Relationship Id="rId1" Type="http://schemas.openxmlformats.org/officeDocument/2006/relationships/image" Target="../media/image56.png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677EB4-1F14-4581-B28A-411F46259908}" type="doc">
      <dgm:prSet loTypeId="urn:microsoft.com/office/officeart/2005/8/layout/default" loCatId="list" qsTypeId="urn:microsoft.com/office/officeart/2005/8/quickstyle/simple5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3F6C723-8EEA-46D8-8837-5FFC105402D7}">
      <dgm:prSet/>
      <dgm:spPr/>
      <dgm:t>
        <a:bodyPr/>
        <a:lstStyle/>
        <a:p>
          <a:r>
            <a:rPr lang="en-US"/>
            <a:t>Student Center</a:t>
          </a:r>
        </a:p>
      </dgm:t>
    </dgm:pt>
    <dgm:pt modelId="{BF83852C-518E-46DF-9B1E-52932D1B1598}" type="parTrans" cxnId="{8D8E639A-C90F-4CA8-A92B-5792413E304E}">
      <dgm:prSet/>
      <dgm:spPr/>
      <dgm:t>
        <a:bodyPr/>
        <a:lstStyle/>
        <a:p>
          <a:endParaRPr lang="en-US"/>
        </a:p>
      </dgm:t>
    </dgm:pt>
    <dgm:pt modelId="{F3BF70A5-7F09-4CD8-A656-EAC5F2EF411B}" type="sibTrans" cxnId="{8D8E639A-C90F-4CA8-A92B-5792413E304E}">
      <dgm:prSet/>
      <dgm:spPr/>
      <dgm:t>
        <a:bodyPr/>
        <a:lstStyle/>
        <a:p>
          <a:endParaRPr lang="en-US"/>
        </a:p>
      </dgm:t>
    </dgm:pt>
    <dgm:pt modelId="{31A33D9D-3CFC-4BFB-BF69-CDEE21AA04AB}">
      <dgm:prSet/>
      <dgm:spPr/>
      <dgm:t>
        <a:bodyPr/>
        <a:lstStyle/>
        <a:p>
          <a:r>
            <a:rPr lang="en-US"/>
            <a:t>Registration Window</a:t>
          </a:r>
        </a:p>
      </dgm:t>
    </dgm:pt>
    <dgm:pt modelId="{3ECB19A0-4EB5-47D6-B047-FE7BDCACC88C}" type="parTrans" cxnId="{0BB85688-B042-4E6E-A4EE-C345DCF71100}">
      <dgm:prSet/>
      <dgm:spPr/>
      <dgm:t>
        <a:bodyPr/>
        <a:lstStyle/>
        <a:p>
          <a:endParaRPr lang="en-US"/>
        </a:p>
      </dgm:t>
    </dgm:pt>
    <dgm:pt modelId="{80D50F4B-C00A-4B97-BD85-9D959E839E4F}" type="sibTrans" cxnId="{0BB85688-B042-4E6E-A4EE-C345DCF71100}">
      <dgm:prSet/>
      <dgm:spPr/>
      <dgm:t>
        <a:bodyPr/>
        <a:lstStyle/>
        <a:p>
          <a:endParaRPr lang="en-US"/>
        </a:p>
      </dgm:t>
    </dgm:pt>
    <dgm:pt modelId="{747A23C4-42C3-43C4-91C9-1B8A83D08907}">
      <dgm:prSet/>
      <dgm:spPr/>
      <dgm:t>
        <a:bodyPr/>
        <a:lstStyle/>
        <a:p>
          <a:r>
            <a:rPr lang="en-US"/>
            <a:t>Academic Policies </a:t>
          </a:r>
        </a:p>
      </dgm:t>
    </dgm:pt>
    <dgm:pt modelId="{A4038E50-2BAC-49C7-8051-EB3506DBDD38}" type="parTrans" cxnId="{607CD57E-21CD-46B6-B588-7C32B59F8FA6}">
      <dgm:prSet/>
      <dgm:spPr/>
      <dgm:t>
        <a:bodyPr/>
        <a:lstStyle/>
        <a:p>
          <a:endParaRPr lang="en-US"/>
        </a:p>
      </dgm:t>
    </dgm:pt>
    <dgm:pt modelId="{083A4DF2-E27B-43A5-B59F-6C3D03CBAC31}" type="sibTrans" cxnId="{607CD57E-21CD-46B6-B588-7C32B59F8FA6}">
      <dgm:prSet/>
      <dgm:spPr/>
      <dgm:t>
        <a:bodyPr/>
        <a:lstStyle/>
        <a:p>
          <a:endParaRPr lang="en-US"/>
        </a:p>
      </dgm:t>
    </dgm:pt>
    <dgm:pt modelId="{9F66BF7D-B0BC-4D72-8E1D-0A5FD8191602}">
      <dgm:prSet/>
      <dgm:spPr/>
      <dgm:t>
        <a:bodyPr/>
        <a:lstStyle/>
        <a:p>
          <a:r>
            <a:rPr lang="en-US"/>
            <a:t>Transfer Credit</a:t>
          </a:r>
        </a:p>
      </dgm:t>
    </dgm:pt>
    <dgm:pt modelId="{6A5E23B1-ED6F-4249-A287-E95E48A96E00}" type="parTrans" cxnId="{4AAC9D10-1627-4CE7-ADDE-2ABB9646BC39}">
      <dgm:prSet/>
      <dgm:spPr/>
      <dgm:t>
        <a:bodyPr/>
        <a:lstStyle/>
        <a:p>
          <a:endParaRPr lang="en-US"/>
        </a:p>
      </dgm:t>
    </dgm:pt>
    <dgm:pt modelId="{CE854092-C29F-4F10-83FB-BE788D55F522}" type="sibTrans" cxnId="{4AAC9D10-1627-4CE7-ADDE-2ABB9646BC39}">
      <dgm:prSet/>
      <dgm:spPr/>
      <dgm:t>
        <a:bodyPr/>
        <a:lstStyle/>
        <a:p>
          <a:endParaRPr lang="en-US"/>
        </a:p>
      </dgm:t>
    </dgm:pt>
    <dgm:pt modelId="{417DA6A4-0C8E-44D7-8997-2CD7084F7E4E}">
      <dgm:prSet/>
      <dgm:spPr/>
      <dgm:t>
        <a:bodyPr/>
        <a:lstStyle/>
        <a:p>
          <a:r>
            <a:rPr lang="en-US"/>
            <a:t>Degree Progress Report (DPR)</a:t>
          </a:r>
        </a:p>
      </dgm:t>
    </dgm:pt>
    <dgm:pt modelId="{7F2F9FC7-76C6-4B34-BB23-20033131CF93}" type="parTrans" cxnId="{12E8DE34-AF07-46CA-A38D-C87E65C9FA73}">
      <dgm:prSet/>
      <dgm:spPr/>
      <dgm:t>
        <a:bodyPr/>
        <a:lstStyle/>
        <a:p>
          <a:endParaRPr lang="en-US"/>
        </a:p>
      </dgm:t>
    </dgm:pt>
    <dgm:pt modelId="{54D0B170-E8D8-44FD-A1C3-31C8D1EA5675}" type="sibTrans" cxnId="{12E8DE34-AF07-46CA-A38D-C87E65C9FA73}">
      <dgm:prSet/>
      <dgm:spPr/>
      <dgm:t>
        <a:bodyPr/>
        <a:lstStyle/>
        <a:p>
          <a:endParaRPr lang="en-US"/>
        </a:p>
      </dgm:t>
    </dgm:pt>
    <dgm:pt modelId="{A7F7FF65-F55F-4F16-A6D0-555D6E1A7900}">
      <dgm:prSet/>
      <dgm:spPr/>
      <dgm:t>
        <a:bodyPr/>
        <a:lstStyle/>
        <a:p>
          <a:r>
            <a:rPr lang="en-US"/>
            <a:t>Graduation Process</a:t>
          </a:r>
        </a:p>
      </dgm:t>
    </dgm:pt>
    <dgm:pt modelId="{9580806A-888E-46A2-81FE-0AD8AA0CBDD1}" type="parTrans" cxnId="{EA75CFAA-6C72-44A7-963E-E5D94A57D4A7}">
      <dgm:prSet/>
      <dgm:spPr/>
      <dgm:t>
        <a:bodyPr/>
        <a:lstStyle/>
        <a:p>
          <a:endParaRPr lang="en-US"/>
        </a:p>
      </dgm:t>
    </dgm:pt>
    <dgm:pt modelId="{BE335837-7187-4C68-9449-3F82089AA70B}" type="sibTrans" cxnId="{EA75CFAA-6C72-44A7-963E-E5D94A57D4A7}">
      <dgm:prSet/>
      <dgm:spPr/>
      <dgm:t>
        <a:bodyPr/>
        <a:lstStyle/>
        <a:p>
          <a:endParaRPr lang="en-US"/>
        </a:p>
      </dgm:t>
    </dgm:pt>
    <dgm:pt modelId="{2CDA4DC4-DD0A-4129-A0CD-49856FA2B629}" type="pres">
      <dgm:prSet presAssocID="{77677EB4-1F14-4581-B28A-411F46259908}" presName="diagram" presStyleCnt="0">
        <dgm:presLayoutVars>
          <dgm:dir/>
          <dgm:resizeHandles val="exact"/>
        </dgm:presLayoutVars>
      </dgm:prSet>
      <dgm:spPr/>
    </dgm:pt>
    <dgm:pt modelId="{3483981F-D811-4054-93A9-E7BF6A0EE8B5}" type="pres">
      <dgm:prSet presAssocID="{C3F6C723-8EEA-46D8-8837-5FFC105402D7}" presName="node" presStyleLbl="node1" presStyleIdx="0" presStyleCnt="6">
        <dgm:presLayoutVars>
          <dgm:bulletEnabled val="1"/>
        </dgm:presLayoutVars>
      </dgm:prSet>
      <dgm:spPr/>
    </dgm:pt>
    <dgm:pt modelId="{5A1585B8-C2F2-41C9-B484-6696358E17A3}" type="pres">
      <dgm:prSet presAssocID="{F3BF70A5-7F09-4CD8-A656-EAC5F2EF411B}" presName="sibTrans" presStyleCnt="0"/>
      <dgm:spPr/>
    </dgm:pt>
    <dgm:pt modelId="{C6762C28-E86F-46EB-ACF1-0AF5AB7579AC}" type="pres">
      <dgm:prSet presAssocID="{31A33D9D-3CFC-4BFB-BF69-CDEE21AA04AB}" presName="node" presStyleLbl="node1" presStyleIdx="1" presStyleCnt="6">
        <dgm:presLayoutVars>
          <dgm:bulletEnabled val="1"/>
        </dgm:presLayoutVars>
      </dgm:prSet>
      <dgm:spPr/>
    </dgm:pt>
    <dgm:pt modelId="{BF1CB699-D138-4A66-9F6B-B5E27BE797FB}" type="pres">
      <dgm:prSet presAssocID="{80D50F4B-C00A-4B97-BD85-9D959E839E4F}" presName="sibTrans" presStyleCnt="0"/>
      <dgm:spPr/>
    </dgm:pt>
    <dgm:pt modelId="{5CBE2734-B9F5-4CF6-939E-8D8F39DE67DC}" type="pres">
      <dgm:prSet presAssocID="{747A23C4-42C3-43C4-91C9-1B8A83D08907}" presName="node" presStyleLbl="node1" presStyleIdx="2" presStyleCnt="6">
        <dgm:presLayoutVars>
          <dgm:bulletEnabled val="1"/>
        </dgm:presLayoutVars>
      </dgm:prSet>
      <dgm:spPr/>
    </dgm:pt>
    <dgm:pt modelId="{C9457D6B-4B18-4E2F-A158-A1A20814FD66}" type="pres">
      <dgm:prSet presAssocID="{083A4DF2-E27B-43A5-B59F-6C3D03CBAC31}" presName="sibTrans" presStyleCnt="0"/>
      <dgm:spPr/>
    </dgm:pt>
    <dgm:pt modelId="{4D458094-E3F4-431E-8E45-D6851724C03D}" type="pres">
      <dgm:prSet presAssocID="{9F66BF7D-B0BC-4D72-8E1D-0A5FD8191602}" presName="node" presStyleLbl="node1" presStyleIdx="3" presStyleCnt="6">
        <dgm:presLayoutVars>
          <dgm:bulletEnabled val="1"/>
        </dgm:presLayoutVars>
      </dgm:prSet>
      <dgm:spPr/>
    </dgm:pt>
    <dgm:pt modelId="{A7F1668D-54A7-4310-9782-530E7881698B}" type="pres">
      <dgm:prSet presAssocID="{CE854092-C29F-4F10-83FB-BE788D55F522}" presName="sibTrans" presStyleCnt="0"/>
      <dgm:spPr/>
    </dgm:pt>
    <dgm:pt modelId="{FDA2CAD3-9563-4570-8902-B5EF7C38F7F2}" type="pres">
      <dgm:prSet presAssocID="{417DA6A4-0C8E-44D7-8997-2CD7084F7E4E}" presName="node" presStyleLbl="node1" presStyleIdx="4" presStyleCnt="6">
        <dgm:presLayoutVars>
          <dgm:bulletEnabled val="1"/>
        </dgm:presLayoutVars>
      </dgm:prSet>
      <dgm:spPr/>
    </dgm:pt>
    <dgm:pt modelId="{90160C76-2699-427D-B40D-35BE55757240}" type="pres">
      <dgm:prSet presAssocID="{54D0B170-E8D8-44FD-A1C3-31C8D1EA5675}" presName="sibTrans" presStyleCnt="0"/>
      <dgm:spPr/>
    </dgm:pt>
    <dgm:pt modelId="{01645BC2-6BB4-4444-98F0-E4276D26133F}" type="pres">
      <dgm:prSet presAssocID="{A7F7FF65-F55F-4F16-A6D0-555D6E1A7900}" presName="node" presStyleLbl="node1" presStyleIdx="5" presStyleCnt="6">
        <dgm:presLayoutVars>
          <dgm:bulletEnabled val="1"/>
        </dgm:presLayoutVars>
      </dgm:prSet>
      <dgm:spPr/>
    </dgm:pt>
  </dgm:ptLst>
  <dgm:cxnLst>
    <dgm:cxn modelId="{4AAC9D10-1627-4CE7-ADDE-2ABB9646BC39}" srcId="{77677EB4-1F14-4581-B28A-411F46259908}" destId="{9F66BF7D-B0BC-4D72-8E1D-0A5FD8191602}" srcOrd="3" destOrd="0" parTransId="{6A5E23B1-ED6F-4249-A287-E95E48A96E00}" sibTransId="{CE854092-C29F-4F10-83FB-BE788D55F522}"/>
    <dgm:cxn modelId="{61E16833-6E37-4368-811C-AB319E383BBF}" type="presOf" srcId="{77677EB4-1F14-4581-B28A-411F46259908}" destId="{2CDA4DC4-DD0A-4129-A0CD-49856FA2B629}" srcOrd="0" destOrd="0" presId="urn:microsoft.com/office/officeart/2005/8/layout/default"/>
    <dgm:cxn modelId="{12E8DE34-AF07-46CA-A38D-C87E65C9FA73}" srcId="{77677EB4-1F14-4581-B28A-411F46259908}" destId="{417DA6A4-0C8E-44D7-8997-2CD7084F7E4E}" srcOrd="4" destOrd="0" parTransId="{7F2F9FC7-76C6-4B34-BB23-20033131CF93}" sibTransId="{54D0B170-E8D8-44FD-A1C3-31C8D1EA5675}"/>
    <dgm:cxn modelId="{6F140848-7044-4016-AFEB-F43BC71DCBC7}" type="presOf" srcId="{417DA6A4-0C8E-44D7-8997-2CD7084F7E4E}" destId="{FDA2CAD3-9563-4570-8902-B5EF7C38F7F2}" srcOrd="0" destOrd="0" presId="urn:microsoft.com/office/officeart/2005/8/layout/default"/>
    <dgm:cxn modelId="{CBF4B873-0FB8-47B1-A7FE-63EDB671C57D}" type="presOf" srcId="{C3F6C723-8EEA-46D8-8837-5FFC105402D7}" destId="{3483981F-D811-4054-93A9-E7BF6A0EE8B5}" srcOrd="0" destOrd="0" presId="urn:microsoft.com/office/officeart/2005/8/layout/default"/>
    <dgm:cxn modelId="{607CD57E-21CD-46B6-B588-7C32B59F8FA6}" srcId="{77677EB4-1F14-4581-B28A-411F46259908}" destId="{747A23C4-42C3-43C4-91C9-1B8A83D08907}" srcOrd="2" destOrd="0" parTransId="{A4038E50-2BAC-49C7-8051-EB3506DBDD38}" sibTransId="{083A4DF2-E27B-43A5-B59F-6C3D03CBAC31}"/>
    <dgm:cxn modelId="{0BB85688-B042-4E6E-A4EE-C345DCF71100}" srcId="{77677EB4-1F14-4581-B28A-411F46259908}" destId="{31A33D9D-3CFC-4BFB-BF69-CDEE21AA04AB}" srcOrd="1" destOrd="0" parTransId="{3ECB19A0-4EB5-47D6-B047-FE7BDCACC88C}" sibTransId="{80D50F4B-C00A-4B97-BD85-9D959E839E4F}"/>
    <dgm:cxn modelId="{F7E51E8E-74E0-4623-B17A-46C8073FEC97}" type="presOf" srcId="{A7F7FF65-F55F-4F16-A6D0-555D6E1A7900}" destId="{01645BC2-6BB4-4444-98F0-E4276D26133F}" srcOrd="0" destOrd="0" presId="urn:microsoft.com/office/officeart/2005/8/layout/default"/>
    <dgm:cxn modelId="{992AB497-33D6-4856-88CF-5FAE01F080BB}" type="presOf" srcId="{31A33D9D-3CFC-4BFB-BF69-CDEE21AA04AB}" destId="{C6762C28-E86F-46EB-ACF1-0AF5AB7579AC}" srcOrd="0" destOrd="0" presId="urn:microsoft.com/office/officeart/2005/8/layout/default"/>
    <dgm:cxn modelId="{8D8E639A-C90F-4CA8-A92B-5792413E304E}" srcId="{77677EB4-1F14-4581-B28A-411F46259908}" destId="{C3F6C723-8EEA-46D8-8837-5FFC105402D7}" srcOrd="0" destOrd="0" parTransId="{BF83852C-518E-46DF-9B1E-52932D1B1598}" sibTransId="{F3BF70A5-7F09-4CD8-A656-EAC5F2EF411B}"/>
    <dgm:cxn modelId="{FB2003AA-B08E-4305-A209-65412B5DAEAA}" type="presOf" srcId="{9F66BF7D-B0BC-4D72-8E1D-0A5FD8191602}" destId="{4D458094-E3F4-431E-8E45-D6851724C03D}" srcOrd="0" destOrd="0" presId="urn:microsoft.com/office/officeart/2005/8/layout/default"/>
    <dgm:cxn modelId="{EA75CFAA-6C72-44A7-963E-E5D94A57D4A7}" srcId="{77677EB4-1F14-4581-B28A-411F46259908}" destId="{A7F7FF65-F55F-4F16-A6D0-555D6E1A7900}" srcOrd="5" destOrd="0" parTransId="{9580806A-888E-46A2-81FE-0AD8AA0CBDD1}" sibTransId="{BE335837-7187-4C68-9449-3F82089AA70B}"/>
    <dgm:cxn modelId="{355BDCBA-DBEE-4A37-A6F6-41808F7876DC}" type="presOf" srcId="{747A23C4-42C3-43C4-91C9-1B8A83D08907}" destId="{5CBE2734-B9F5-4CF6-939E-8D8F39DE67DC}" srcOrd="0" destOrd="0" presId="urn:microsoft.com/office/officeart/2005/8/layout/default"/>
    <dgm:cxn modelId="{95651573-9ED4-4D0C-94BC-F67471C21786}" type="presParOf" srcId="{2CDA4DC4-DD0A-4129-A0CD-49856FA2B629}" destId="{3483981F-D811-4054-93A9-E7BF6A0EE8B5}" srcOrd="0" destOrd="0" presId="urn:microsoft.com/office/officeart/2005/8/layout/default"/>
    <dgm:cxn modelId="{ACC89B1F-F4B4-443D-9A60-985904F7B1F0}" type="presParOf" srcId="{2CDA4DC4-DD0A-4129-A0CD-49856FA2B629}" destId="{5A1585B8-C2F2-41C9-B484-6696358E17A3}" srcOrd="1" destOrd="0" presId="urn:microsoft.com/office/officeart/2005/8/layout/default"/>
    <dgm:cxn modelId="{5CCA6266-E1F8-4D8A-88D8-5F1942B18062}" type="presParOf" srcId="{2CDA4DC4-DD0A-4129-A0CD-49856FA2B629}" destId="{C6762C28-E86F-46EB-ACF1-0AF5AB7579AC}" srcOrd="2" destOrd="0" presId="urn:microsoft.com/office/officeart/2005/8/layout/default"/>
    <dgm:cxn modelId="{E3DF20D5-571E-4067-8482-D6A28C76327C}" type="presParOf" srcId="{2CDA4DC4-DD0A-4129-A0CD-49856FA2B629}" destId="{BF1CB699-D138-4A66-9F6B-B5E27BE797FB}" srcOrd="3" destOrd="0" presId="urn:microsoft.com/office/officeart/2005/8/layout/default"/>
    <dgm:cxn modelId="{1C231355-B05D-4ECD-A282-A2FB8EE29A59}" type="presParOf" srcId="{2CDA4DC4-DD0A-4129-A0CD-49856FA2B629}" destId="{5CBE2734-B9F5-4CF6-939E-8D8F39DE67DC}" srcOrd="4" destOrd="0" presId="urn:microsoft.com/office/officeart/2005/8/layout/default"/>
    <dgm:cxn modelId="{F62164DD-6E32-4E88-A42B-8DD9FFC81B22}" type="presParOf" srcId="{2CDA4DC4-DD0A-4129-A0CD-49856FA2B629}" destId="{C9457D6B-4B18-4E2F-A158-A1A20814FD66}" srcOrd="5" destOrd="0" presId="urn:microsoft.com/office/officeart/2005/8/layout/default"/>
    <dgm:cxn modelId="{3F4BBCC8-2E86-41F3-9057-3505D4C9C88A}" type="presParOf" srcId="{2CDA4DC4-DD0A-4129-A0CD-49856FA2B629}" destId="{4D458094-E3F4-431E-8E45-D6851724C03D}" srcOrd="6" destOrd="0" presId="urn:microsoft.com/office/officeart/2005/8/layout/default"/>
    <dgm:cxn modelId="{7BEDEF47-4D24-4161-980A-47BAEB94B519}" type="presParOf" srcId="{2CDA4DC4-DD0A-4129-A0CD-49856FA2B629}" destId="{A7F1668D-54A7-4310-9782-530E7881698B}" srcOrd="7" destOrd="0" presId="urn:microsoft.com/office/officeart/2005/8/layout/default"/>
    <dgm:cxn modelId="{403FD0B4-0C4B-4035-9E54-E1FD9C7DBF48}" type="presParOf" srcId="{2CDA4DC4-DD0A-4129-A0CD-49856FA2B629}" destId="{FDA2CAD3-9563-4570-8902-B5EF7C38F7F2}" srcOrd="8" destOrd="0" presId="urn:microsoft.com/office/officeart/2005/8/layout/default"/>
    <dgm:cxn modelId="{70F0DCB3-1DFA-4756-99AC-F1C158DFE37C}" type="presParOf" srcId="{2CDA4DC4-DD0A-4129-A0CD-49856FA2B629}" destId="{90160C76-2699-427D-B40D-35BE55757240}" srcOrd="9" destOrd="0" presId="urn:microsoft.com/office/officeart/2005/8/layout/default"/>
    <dgm:cxn modelId="{7C0DCD07-6836-40F0-AF0F-B4C57FCA540E}" type="presParOf" srcId="{2CDA4DC4-DD0A-4129-A0CD-49856FA2B629}" destId="{01645BC2-6BB4-4444-98F0-E4276D26133F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AC20B5-A818-4BF7-8FA7-C5F36E00169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A9E3740-698D-4F6A-B1C2-70DC9B1C3D4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Future registration windows are assigned by Registrar’s Office and viewable in your Student Center shortly before registration opens</a:t>
          </a:r>
        </a:p>
        <a:p>
          <a:pPr>
            <a:lnSpc>
              <a:spcPct val="100000"/>
            </a:lnSpc>
          </a:pPr>
          <a:r>
            <a:rPr lang="en-US" b="1"/>
            <a:t>Fall: starts in mid-April</a:t>
          </a:r>
          <a:r>
            <a:rPr lang="en-US"/>
            <a:t>		</a:t>
          </a:r>
          <a:r>
            <a:rPr lang="en-US" b="1"/>
            <a:t>Spring:  starts in mid-October</a:t>
          </a:r>
          <a:r>
            <a:rPr lang="en-US"/>
            <a:t>		</a:t>
          </a:r>
          <a:r>
            <a:rPr lang="en-US" b="1"/>
            <a:t>Summer: starts in April</a:t>
          </a:r>
        </a:p>
      </dgm:t>
    </dgm:pt>
    <dgm:pt modelId="{B6AB1D19-3D8B-406F-8541-8DDE7954D9AC}" type="parTrans" cxnId="{244BDC23-6F9D-4B25-81AF-714638D5ADC1}">
      <dgm:prSet/>
      <dgm:spPr/>
      <dgm:t>
        <a:bodyPr/>
        <a:lstStyle/>
        <a:p>
          <a:endParaRPr lang="en-US"/>
        </a:p>
      </dgm:t>
    </dgm:pt>
    <dgm:pt modelId="{EE9FBD17-9AB2-4DBB-BD03-54EC4F34E99E}" type="sibTrans" cxnId="{244BDC23-6F9D-4B25-81AF-714638D5ADC1}">
      <dgm:prSet/>
      <dgm:spPr/>
      <dgm:t>
        <a:bodyPr/>
        <a:lstStyle/>
        <a:p>
          <a:endParaRPr lang="en-US"/>
        </a:p>
      </dgm:t>
    </dgm:pt>
    <dgm:pt modelId="{249091A2-5799-4318-9254-195D9476E0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Limited to 16 units during Priority &amp; General Registration, then 18 units during Add/Drop, Petition to Exceed Unit Cap must be submitted </a:t>
          </a:r>
          <a:endParaRPr lang="en-US"/>
        </a:p>
      </dgm:t>
    </dgm:pt>
    <dgm:pt modelId="{FAF92C30-6849-4502-BF79-BB933D345FE2}" type="parTrans" cxnId="{463FC25D-60DC-44FE-8624-E6E35B498275}">
      <dgm:prSet/>
      <dgm:spPr/>
      <dgm:t>
        <a:bodyPr/>
        <a:lstStyle/>
        <a:p>
          <a:endParaRPr lang="en-US"/>
        </a:p>
      </dgm:t>
    </dgm:pt>
    <dgm:pt modelId="{D845F784-8813-424C-921E-DC1449BB3C5C}" type="sibTrans" cxnId="{463FC25D-60DC-44FE-8624-E6E35B498275}">
      <dgm:prSet/>
      <dgm:spPr/>
      <dgm:t>
        <a:bodyPr/>
        <a:lstStyle/>
        <a:p>
          <a:endParaRPr lang="en-US"/>
        </a:p>
      </dgm:t>
    </dgm:pt>
    <dgm:pt modelId="{23A04ECE-CF8D-400F-BE48-57BB68C854E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Check for pre-requisites or co-requisites</a:t>
          </a:r>
          <a:endParaRPr lang="en-US"/>
        </a:p>
      </dgm:t>
    </dgm:pt>
    <dgm:pt modelId="{39692B5F-8507-499B-AC27-CCCA9E148BC7}" type="parTrans" cxnId="{65F4F424-6E29-4B31-A9B3-C6C70B9EA13A}">
      <dgm:prSet/>
      <dgm:spPr/>
      <dgm:t>
        <a:bodyPr/>
        <a:lstStyle/>
        <a:p>
          <a:endParaRPr lang="en-US"/>
        </a:p>
      </dgm:t>
    </dgm:pt>
    <dgm:pt modelId="{CA28B109-699D-4B59-B76E-0971F118FED2}" type="sibTrans" cxnId="{65F4F424-6E29-4B31-A9B3-C6C70B9EA13A}">
      <dgm:prSet/>
      <dgm:spPr/>
      <dgm:t>
        <a:bodyPr/>
        <a:lstStyle/>
        <a:p>
          <a:endParaRPr lang="en-US"/>
        </a:p>
      </dgm:t>
    </dgm:pt>
    <dgm:pt modelId="{E37C76C9-B03A-4A10-BDB4-917F9900028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/>
            <a:t>Add/Drop for Fall </a:t>
          </a:r>
          <a:r>
            <a:rPr lang="en-US" b="0">
              <a:latin typeface="Georgia"/>
            </a:rPr>
            <a:t>2025  </a:t>
          </a:r>
          <a:r>
            <a:rPr lang="en-US" b="0"/>
            <a:t>August </a:t>
          </a:r>
          <a:r>
            <a:rPr lang="en-US" b="0">
              <a:latin typeface="Georgia"/>
            </a:rPr>
            <a:t>11</a:t>
          </a:r>
          <a:r>
            <a:rPr lang="en-US" b="0"/>
            <a:t> – September </a:t>
          </a:r>
          <a:r>
            <a:rPr lang="en-US">
              <a:latin typeface="Georgia"/>
            </a:rPr>
            <a:t>4</a:t>
          </a:r>
          <a:endParaRPr lang="en-US"/>
        </a:p>
      </dgm:t>
    </dgm:pt>
    <dgm:pt modelId="{89158D9D-DC3C-42DA-BA74-7D8192555C91}" type="parTrans" cxnId="{665C960E-D947-4860-A2AB-036ACC4457CF}">
      <dgm:prSet/>
      <dgm:spPr/>
      <dgm:t>
        <a:bodyPr/>
        <a:lstStyle/>
        <a:p>
          <a:endParaRPr lang="en-US"/>
        </a:p>
      </dgm:t>
    </dgm:pt>
    <dgm:pt modelId="{73EDC2F8-D08B-47F4-A78B-3D51AECEA69E}" type="sibTrans" cxnId="{665C960E-D947-4860-A2AB-036ACC4457CF}">
      <dgm:prSet/>
      <dgm:spPr/>
      <dgm:t>
        <a:bodyPr/>
        <a:lstStyle/>
        <a:p>
          <a:endParaRPr lang="en-US"/>
        </a:p>
      </dgm:t>
    </dgm:pt>
    <dgm:pt modelId="{76B0C88E-E9EF-4975-9401-9FED27687FC5}" type="pres">
      <dgm:prSet presAssocID="{48AC20B5-A818-4BF7-8FA7-C5F36E001699}" presName="root" presStyleCnt="0">
        <dgm:presLayoutVars>
          <dgm:dir/>
          <dgm:resizeHandles val="exact"/>
        </dgm:presLayoutVars>
      </dgm:prSet>
      <dgm:spPr/>
    </dgm:pt>
    <dgm:pt modelId="{ED1B6BEC-9B88-4687-80D4-F49596BD9550}" type="pres">
      <dgm:prSet presAssocID="{AA9E3740-698D-4F6A-B1C2-70DC9B1C3D4D}" presName="compNode" presStyleCnt="0"/>
      <dgm:spPr/>
    </dgm:pt>
    <dgm:pt modelId="{B918B10E-2B19-4DFB-9D9E-DBCD49448228}" type="pres">
      <dgm:prSet presAssocID="{AA9E3740-698D-4F6A-B1C2-70DC9B1C3D4D}" presName="bgRect" presStyleLbl="bgShp" presStyleIdx="0" presStyleCnt="4"/>
      <dgm:spPr/>
    </dgm:pt>
    <dgm:pt modelId="{C9ED174D-8CAB-47BD-9167-2CC4474519B5}" type="pres">
      <dgm:prSet presAssocID="{AA9E3740-698D-4F6A-B1C2-70DC9B1C3D4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0AB05374-4B4A-434F-9725-6BDFEEF554BE}" type="pres">
      <dgm:prSet presAssocID="{AA9E3740-698D-4F6A-B1C2-70DC9B1C3D4D}" presName="spaceRect" presStyleCnt="0"/>
      <dgm:spPr/>
    </dgm:pt>
    <dgm:pt modelId="{F15645BD-7B94-4717-992B-867E7A2640BF}" type="pres">
      <dgm:prSet presAssocID="{AA9E3740-698D-4F6A-B1C2-70DC9B1C3D4D}" presName="parTx" presStyleLbl="revTx" presStyleIdx="0" presStyleCnt="4">
        <dgm:presLayoutVars>
          <dgm:chMax val="0"/>
          <dgm:chPref val="0"/>
        </dgm:presLayoutVars>
      </dgm:prSet>
      <dgm:spPr/>
    </dgm:pt>
    <dgm:pt modelId="{C8E278A6-DA94-47CC-B4F3-DE0B2F522663}" type="pres">
      <dgm:prSet presAssocID="{EE9FBD17-9AB2-4DBB-BD03-54EC4F34E99E}" presName="sibTrans" presStyleCnt="0"/>
      <dgm:spPr/>
    </dgm:pt>
    <dgm:pt modelId="{98AA28FA-9474-4DD0-9474-1304FEB860FB}" type="pres">
      <dgm:prSet presAssocID="{249091A2-5799-4318-9254-195D9476E051}" presName="compNode" presStyleCnt="0"/>
      <dgm:spPr/>
    </dgm:pt>
    <dgm:pt modelId="{8C2291F4-2339-4663-A032-BD1FC16BA001}" type="pres">
      <dgm:prSet presAssocID="{249091A2-5799-4318-9254-195D9476E051}" presName="bgRect" presStyleLbl="bgShp" presStyleIdx="1" presStyleCnt="4"/>
      <dgm:spPr/>
    </dgm:pt>
    <dgm:pt modelId="{4BE94223-330D-4736-81DC-8BC95910558B}" type="pres">
      <dgm:prSet presAssocID="{249091A2-5799-4318-9254-195D9476E05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eed Bump"/>
        </a:ext>
      </dgm:extLst>
    </dgm:pt>
    <dgm:pt modelId="{44D75DD7-0FC8-4B81-A0E0-1C80E720F6A0}" type="pres">
      <dgm:prSet presAssocID="{249091A2-5799-4318-9254-195D9476E051}" presName="spaceRect" presStyleCnt="0"/>
      <dgm:spPr/>
    </dgm:pt>
    <dgm:pt modelId="{20A0F126-630C-43AC-80D4-75E43933AE34}" type="pres">
      <dgm:prSet presAssocID="{249091A2-5799-4318-9254-195D9476E051}" presName="parTx" presStyleLbl="revTx" presStyleIdx="1" presStyleCnt="4">
        <dgm:presLayoutVars>
          <dgm:chMax val="0"/>
          <dgm:chPref val="0"/>
        </dgm:presLayoutVars>
      </dgm:prSet>
      <dgm:spPr/>
    </dgm:pt>
    <dgm:pt modelId="{A4AAC05A-310B-40AB-862A-A3830D425432}" type="pres">
      <dgm:prSet presAssocID="{D845F784-8813-424C-921E-DC1449BB3C5C}" presName="sibTrans" presStyleCnt="0"/>
      <dgm:spPr/>
    </dgm:pt>
    <dgm:pt modelId="{3E19DE4B-6469-4235-A23D-466BCE51D678}" type="pres">
      <dgm:prSet presAssocID="{23A04ECE-CF8D-400F-BE48-57BB68C854EA}" presName="compNode" presStyleCnt="0"/>
      <dgm:spPr/>
    </dgm:pt>
    <dgm:pt modelId="{CDF1A3C1-1446-4731-A435-6CC1F6AB3D49}" type="pres">
      <dgm:prSet presAssocID="{23A04ECE-CF8D-400F-BE48-57BB68C854EA}" presName="bgRect" presStyleLbl="bgShp" presStyleIdx="2" presStyleCnt="4"/>
      <dgm:spPr/>
    </dgm:pt>
    <dgm:pt modelId="{F84BB890-0D00-4FA2-AC20-2D136699596E}" type="pres">
      <dgm:prSet presAssocID="{23A04ECE-CF8D-400F-BE48-57BB68C854E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0C480A21-D537-4741-A43F-3AA1F763DEFA}" type="pres">
      <dgm:prSet presAssocID="{23A04ECE-CF8D-400F-BE48-57BB68C854EA}" presName="spaceRect" presStyleCnt="0"/>
      <dgm:spPr/>
    </dgm:pt>
    <dgm:pt modelId="{ED9D6976-E57B-4699-982E-C4C31827D7B2}" type="pres">
      <dgm:prSet presAssocID="{23A04ECE-CF8D-400F-BE48-57BB68C854EA}" presName="parTx" presStyleLbl="revTx" presStyleIdx="2" presStyleCnt="4">
        <dgm:presLayoutVars>
          <dgm:chMax val="0"/>
          <dgm:chPref val="0"/>
        </dgm:presLayoutVars>
      </dgm:prSet>
      <dgm:spPr/>
    </dgm:pt>
    <dgm:pt modelId="{84D0651A-9713-4FDC-BB85-19B15B71C391}" type="pres">
      <dgm:prSet presAssocID="{CA28B109-699D-4B59-B76E-0971F118FED2}" presName="sibTrans" presStyleCnt="0"/>
      <dgm:spPr/>
    </dgm:pt>
    <dgm:pt modelId="{DC296230-6D0C-4EDF-B7DC-1CEABCBC75FB}" type="pres">
      <dgm:prSet presAssocID="{E37C76C9-B03A-4A10-BDB4-917F9900028A}" presName="compNode" presStyleCnt="0"/>
      <dgm:spPr/>
    </dgm:pt>
    <dgm:pt modelId="{93D79A56-D607-4F67-A1D8-9DEEFC3BFEC7}" type="pres">
      <dgm:prSet presAssocID="{E37C76C9-B03A-4A10-BDB4-917F9900028A}" presName="bgRect" presStyleLbl="bgShp" presStyleIdx="3" presStyleCnt="4"/>
      <dgm:spPr/>
    </dgm:pt>
    <dgm:pt modelId="{9CACAB6B-7276-4570-BC9E-9DF8D92FF481}" type="pres">
      <dgm:prSet presAssocID="{E37C76C9-B03A-4A10-BDB4-917F9900028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eds"/>
        </a:ext>
      </dgm:extLst>
    </dgm:pt>
    <dgm:pt modelId="{51A33B1E-E5BA-4C37-B6A3-7E6E6510366B}" type="pres">
      <dgm:prSet presAssocID="{E37C76C9-B03A-4A10-BDB4-917F9900028A}" presName="spaceRect" presStyleCnt="0"/>
      <dgm:spPr/>
    </dgm:pt>
    <dgm:pt modelId="{201245DB-EB93-44D5-8ABE-12B038AB706C}" type="pres">
      <dgm:prSet presAssocID="{E37C76C9-B03A-4A10-BDB4-917F9900028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65C960E-D947-4860-A2AB-036ACC4457CF}" srcId="{48AC20B5-A818-4BF7-8FA7-C5F36E001699}" destId="{E37C76C9-B03A-4A10-BDB4-917F9900028A}" srcOrd="3" destOrd="0" parTransId="{89158D9D-DC3C-42DA-BA74-7D8192555C91}" sibTransId="{73EDC2F8-D08B-47F4-A78B-3D51AECEA69E}"/>
    <dgm:cxn modelId="{244BDC23-6F9D-4B25-81AF-714638D5ADC1}" srcId="{48AC20B5-A818-4BF7-8FA7-C5F36E001699}" destId="{AA9E3740-698D-4F6A-B1C2-70DC9B1C3D4D}" srcOrd="0" destOrd="0" parTransId="{B6AB1D19-3D8B-406F-8541-8DDE7954D9AC}" sibTransId="{EE9FBD17-9AB2-4DBB-BD03-54EC4F34E99E}"/>
    <dgm:cxn modelId="{65F4F424-6E29-4B31-A9B3-C6C70B9EA13A}" srcId="{48AC20B5-A818-4BF7-8FA7-C5F36E001699}" destId="{23A04ECE-CF8D-400F-BE48-57BB68C854EA}" srcOrd="2" destOrd="0" parTransId="{39692B5F-8507-499B-AC27-CCCA9E148BC7}" sibTransId="{CA28B109-699D-4B59-B76E-0971F118FED2}"/>
    <dgm:cxn modelId="{66F73327-D5EF-4AAA-B600-7B5B9C480BDE}" type="presOf" srcId="{AA9E3740-698D-4F6A-B1C2-70DC9B1C3D4D}" destId="{F15645BD-7B94-4717-992B-867E7A2640BF}" srcOrd="0" destOrd="0" presId="urn:microsoft.com/office/officeart/2018/2/layout/IconVerticalSolidList"/>
    <dgm:cxn modelId="{463FC25D-60DC-44FE-8624-E6E35B498275}" srcId="{48AC20B5-A818-4BF7-8FA7-C5F36E001699}" destId="{249091A2-5799-4318-9254-195D9476E051}" srcOrd="1" destOrd="0" parTransId="{FAF92C30-6849-4502-BF79-BB933D345FE2}" sibTransId="{D845F784-8813-424C-921E-DC1449BB3C5C}"/>
    <dgm:cxn modelId="{9EA11162-EDFA-440B-B029-47F982BD5F33}" type="presOf" srcId="{E37C76C9-B03A-4A10-BDB4-917F9900028A}" destId="{201245DB-EB93-44D5-8ABE-12B038AB706C}" srcOrd="0" destOrd="0" presId="urn:microsoft.com/office/officeart/2018/2/layout/IconVerticalSolidList"/>
    <dgm:cxn modelId="{9F2F4447-3234-42A7-B37A-A25843A32A19}" type="presOf" srcId="{249091A2-5799-4318-9254-195D9476E051}" destId="{20A0F126-630C-43AC-80D4-75E43933AE34}" srcOrd="0" destOrd="0" presId="urn:microsoft.com/office/officeart/2018/2/layout/IconVerticalSolidList"/>
    <dgm:cxn modelId="{B5401F4D-949C-4160-8C23-A7AB346994C7}" type="presOf" srcId="{48AC20B5-A818-4BF7-8FA7-C5F36E001699}" destId="{76B0C88E-E9EF-4975-9401-9FED27687FC5}" srcOrd="0" destOrd="0" presId="urn:microsoft.com/office/officeart/2018/2/layout/IconVerticalSolidList"/>
    <dgm:cxn modelId="{86065552-A000-4217-A592-164B0047F329}" type="presOf" srcId="{23A04ECE-CF8D-400F-BE48-57BB68C854EA}" destId="{ED9D6976-E57B-4699-982E-C4C31827D7B2}" srcOrd="0" destOrd="0" presId="urn:microsoft.com/office/officeart/2018/2/layout/IconVerticalSolidList"/>
    <dgm:cxn modelId="{CF3DA7D5-46F6-40A7-B4EB-E57736E4C18B}" type="presParOf" srcId="{76B0C88E-E9EF-4975-9401-9FED27687FC5}" destId="{ED1B6BEC-9B88-4687-80D4-F49596BD9550}" srcOrd="0" destOrd="0" presId="urn:microsoft.com/office/officeart/2018/2/layout/IconVerticalSolidList"/>
    <dgm:cxn modelId="{47FADEE5-BA86-4915-8F4E-8F8289FBA16C}" type="presParOf" srcId="{ED1B6BEC-9B88-4687-80D4-F49596BD9550}" destId="{B918B10E-2B19-4DFB-9D9E-DBCD49448228}" srcOrd="0" destOrd="0" presId="urn:microsoft.com/office/officeart/2018/2/layout/IconVerticalSolidList"/>
    <dgm:cxn modelId="{420AD5A1-12CA-416C-BF97-57FFA4B55E96}" type="presParOf" srcId="{ED1B6BEC-9B88-4687-80D4-F49596BD9550}" destId="{C9ED174D-8CAB-47BD-9167-2CC4474519B5}" srcOrd="1" destOrd="0" presId="urn:microsoft.com/office/officeart/2018/2/layout/IconVerticalSolidList"/>
    <dgm:cxn modelId="{C64F9CB0-324F-403B-B185-7FA009EF2AC2}" type="presParOf" srcId="{ED1B6BEC-9B88-4687-80D4-F49596BD9550}" destId="{0AB05374-4B4A-434F-9725-6BDFEEF554BE}" srcOrd="2" destOrd="0" presId="urn:microsoft.com/office/officeart/2018/2/layout/IconVerticalSolidList"/>
    <dgm:cxn modelId="{AB61BDE4-AA7D-44A2-BCBA-D841C21B3C62}" type="presParOf" srcId="{ED1B6BEC-9B88-4687-80D4-F49596BD9550}" destId="{F15645BD-7B94-4717-992B-867E7A2640BF}" srcOrd="3" destOrd="0" presId="urn:microsoft.com/office/officeart/2018/2/layout/IconVerticalSolidList"/>
    <dgm:cxn modelId="{E96ED662-DB0A-4EAC-A0A4-14794599123C}" type="presParOf" srcId="{76B0C88E-E9EF-4975-9401-9FED27687FC5}" destId="{C8E278A6-DA94-47CC-B4F3-DE0B2F522663}" srcOrd="1" destOrd="0" presId="urn:microsoft.com/office/officeart/2018/2/layout/IconVerticalSolidList"/>
    <dgm:cxn modelId="{B703F5D9-11B6-496A-9A4E-C9B28CA9290B}" type="presParOf" srcId="{76B0C88E-E9EF-4975-9401-9FED27687FC5}" destId="{98AA28FA-9474-4DD0-9474-1304FEB860FB}" srcOrd="2" destOrd="0" presId="urn:microsoft.com/office/officeart/2018/2/layout/IconVerticalSolidList"/>
    <dgm:cxn modelId="{D4FC3052-E023-4B59-8BD5-76BA70DF1DD3}" type="presParOf" srcId="{98AA28FA-9474-4DD0-9474-1304FEB860FB}" destId="{8C2291F4-2339-4663-A032-BD1FC16BA001}" srcOrd="0" destOrd="0" presId="urn:microsoft.com/office/officeart/2018/2/layout/IconVerticalSolidList"/>
    <dgm:cxn modelId="{9D957EA5-41AC-4AF6-917E-35F784949A5F}" type="presParOf" srcId="{98AA28FA-9474-4DD0-9474-1304FEB860FB}" destId="{4BE94223-330D-4736-81DC-8BC95910558B}" srcOrd="1" destOrd="0" presId="urn:microsoft.com/office/officeart/2018/2/layout/IconVerticalSolidList"/>
    <dgm:cxn modelId="{FE532CAD-86FC-4387-A74F-B2795A7405DF}" type="presParOf" srcId="{98AA28FA-9474-4DD0-9474-1304FEB860FB}" destId="{44D75DD7-0FC8-4B81-A0E0-1C80E720F6A0}" srcOrd="2" destOrd="0" presId="urn:microsoft.com/office/officeart/2018/2/layout/IconVerticalSolidList"/>
    <dgm:cxn modelId="{3ABCA0D2-019A-407B-974D-6BB473F50270}" type="presParOf" srcId="{98AA28FA-9474-4DD0-9474-1304FEB860FB}" destId="{20A0F126-630C-43AC-80D4-75E43933AE34}" srcOrd="3" destOrd="0" presId="urn:microsoft.com/office/officeart/2018/2/layout/IconVerticalSolidList"/>
    <dgm:cxn modelId="{B7F4236B-3053-444C-851D-34C9F50E520E}" type="presParOf" srcId="{76B0C88E-E9EF-4975-9401-9FED27687FC5}" destId="{A4AAC05A-310B-40AB-862A-A3830D425432}" srcOrd="3" destOrd="0" presId="urn:microsoft.com/office/officeart/2018/2/layout/IconVerticalSolidList"/>
    <dgm:cxn modelId="{F47BF08A-6C80-49A5-B69A-3878F2EB8E41}" type="presParOf" srcId="{76B0C88E-E9EF-4975-9401-9FED27687FC5}" destId="{3E19DE4B-6469-4235-A23D-466BCE51D678}" srcOrd="4" destOrd="0" presId="urn:microsoft.com/office/officeart/2018/2/layout/IconVerticalSolidList"/>
    <dgm:cxn modelId="{7EB24471-7085-4DCE-9163-48ADA140959B}" type="presParOf" srcId="{3E19DE4B-6469-4235-A23D-466BCE51D678}" destId="{CDF1A3C1-1446-4731-A435-6CC1F6AB3D49}" srcOrd="0" destOrd="0" presId="urn:microsoft.com/office/officeart/2018/2/layout/IconVerticalSolidList"/>
    <dgm:cxn modelId="{0ED3ECC0-CC78-4EA8-B306-8B286771D016}" type="presParOf" srcId="{3E19DE4B-6469-4235-A23D-466BCE51D678}" destId="{F84BB890-0D00-4FA2-AC20-2D136699596E}" srcOrd="1" destOrd="0" presId="urn:microsoft.com/office/officeart/2018/2/layout/IconVerticalSolidList"/>
    <dgm:cxn modelId="{3D630045-9697-40BE-852B-213F51414B1B}" type="presParOf" srcId="{3E19DE4B-6469-4235-A23D-466BCE51D678}" destId="{0C480A21-D537-4741-A43F-3AA1F763DEFA}" srcOrd="2" destOrd="0" presId="urn:microsoft.com/office/officeart/2018/2/layout/IconVerticalSolidList"/>
    <dgm:cxn modelId="{D43C1C29-DCAF-4C13-9873-54471BD269E8}" type="presParOf" srcId="{3E19DE4B-6469-4235-A23D-466BCE51D678}" destId="{ED9D6976-E57B-4699-982E-C4C31827D7B2}" srcOrd="3" destOrd="0" presId="urn:microsoft.com/office/officeart/2018/2/layout/IconVerticalSolidList"/>
    <dgm:cxn modelId="{7535F3ED-F1F0-4B20-84CE-4A05C67F0CB4}" type="presParOf" srcId="{76B0C88E-E9EF-4975-9401-9FED27687FC5}" destId="{84D0651A-9713-4FDC-BB85-19B15B71C391}" srcOrd="5" destOrd="0" presId="urn:microsoft.com/office/officeart/2018/2/layout/IconVerticalSolidList"/>
    <dgm:cxn modelId="{B2CE3841-27CA-4F8A-BA43-C7DCB8F4BD4B}" type="presParOf" srcId="{76B0C88E-E9EF-4975-9401-9FED27687FC5}" destId="{DC296230-6D0C-4EDF-B7DC-1CEABCBC75FB}" srcOrd="6" destOrd="0" presId="urn:microsoft.com/office/officeart/2018/2/layout/IconVerticalSolidList"/>
    <dgm:cxn modelId="{65149A7E-5192-447C-8300-905E3FB36F48}" type="presParOf" srcId="{DC296230-6D0C-4EDF-B7DC-1CEABCBC75FB}" destId="{93D79A56-D607-4F67-A1D8-9DEEFC3BFEC7}" srcOrd="0" destOrd="0" presId="urn:microsoft.com/office/officeart/2018/2/layout/IconVerticalSolidList"/>
    <dgm:cxn modelId="{7DF99172-61F7-4F8E-8783-2581AEE85E67}" type="presParOf" srcId="{DC296230-6D0C-4EDF-B7DC-1CEABCBC75FB}" destId="{9CACAB6B-7276-4570-BC9E-9DF8D92FF481}" srcOrd="1" destOrd="0" presId="urn:microsoft.com/office/officeart/2018/2/layout/IconVerticalSolidList"/>
    <dgm:cxn modelId="{520587AD-F612-4FA7-AC2E-B41B7B4D34CA}" type="presParOf" srcId="{DC296230-6D0C-4EDF-B7DC-1CEABCBC75FB}" destId="{51A33B1E-E5BA-4C37-B6A3-7E6E6510366B}" srcOrd="2" destOrd="0" presId="urn:microsoft.com/office/officeart/2018/2/layout/IconVerticalSolidList"/>
    <dgm:cxn modelId="{D1A891E7-6AF1-476A-8245-590098B8F192}" type="presParOf" srcId="{DC296230-6D0C-4EDF-B7DC-1CEABCBC75FB}" destId="{201245DB-EB93-44D5-8ABE-12B038AB706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1DBF0E-565D-4410-99BD-199E2A43B49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3DDCD358-94A5-4BF0-8B1D-0DA44D799A3C}">
      <dgm:prSet/>
      <dgm:spPr/>
      <dgm:t>
        <a:bodyPr/>
        <a:lstStyle/>
        <a:p>
          <a:r>
            <a:rPr lang="en-US" b="0"/>
            <a:t>Students are permitted to “stop out” (not be enrolled) for 1 semester (not including summer) and not applicable to 1</a:t>
          </a:r>
          <a:r>
            <a:rPr lang="en-US" b="0" baseline="30000"/>
            <a:t>st</a:t>
          </a:r>
          <a:r>
            <a:rPr lang="en-US" b="0"/>
            <a:t> term students</a:t>
          </a:r>
          <a:endParaRPr lang="en-US"/>
        </a:p>
      </dgm:t>
    </dgm:pt>
    <dgm:pt modelId="{04A9EE1E-6600-4832-B8F5-ED97564AF466}" type="parTrans" cxnId="{6CC11195-8861-424C-9E2C-850359F9E04F}">
      <dgm:prSet/>
      <dgm:spPr/>
      <dgm:t>
        <a:bodyPr/>
        <a:lstStyle/>
        <a:p>
          <a:endParaRPr lang="en-US"/>
        </a:p>
      </dgm:t>
    </dgm:pt>
    <dgm:pt modelId="{391BE549-A4B6-4657-9B12-EF1E1C2F1BF8}" type="sibTrans" cxnId="{6CC11195-8861-424C-9E2C-850359F9E04F}">
      <dgm:prSet/>
      <dgm:spPr/>
      <dgm:t>
        <a:bodyPr/>
        <a:lstStyle/>
        <a:p>
          <a:endParaRPr lang="en-US"/>
        </a:p>
      </dgm:t>
    </dgm:pt>
    <dgm:pt modelId="{B8683713-F430-4CA6-88FC-100793B7F193}">
      <dgm:prSet custT="1"/>
      <dgm:spPr/>
      <dgm:t>
        <a:bodyPr/>
        <a:lstStyle/>
        <a:p>
          <a:r>
            <a:rPr lang="en-US" sz="2400" b="0"/>
            <a:t>Note: stop-out is not available to F-1 international students</a:t>
          </a:r>
          <a:endParaRPr lang="en-US" sz="2400"/>
        </a:p>
      </dgm:t>
    </dgm:pt>
    <dgm:pt modelId="{9CA89F8B-5EF1-4D03-8687-F26BEE00A91D}" type="parTrans" cxnId="{6665D92D-C1BA-4672-A54E-19F5A81203DB}">
      <dgm:prSet/>
      <dgm:spPr/>
      <dgm:t>
        <a:bodyPr/>
        <a:lstStyle/>
        <a:p>
          <a:endParaRPr lang="en-US"/>
        </a:p>
      </dgm:t>
    </dgm:pt>
    <dgm:pt modelId="{7774FD32-8D21-4399-AF88-86CEF265B50F}" type="sibTrans" cxnId="{6665D92D-C1BA-4672-A54E-19F5A81203DB}">
      <dgm:prSet/>
      <dgm:spPr/>
      <dgm:t>
        <a:bodyPr/>
        <a:lstStyle/>
        <a:p>
          <a:endParaRPr lang="en-US"/>
        </a:p>
      </dgm:t>
    </dgm:pt>
    <dgm:pt modelId="{F4EDC909-149B-48A0-9467-C391BABD6C30}">
      <dgm:prSet custT="1"/>
      <dgm:spPr/>
      <dgm:t>
        <a:bodyPr/>
        <a:lstStyle/>
        <a:p>
          <a:r>
            <a:rPr lang="en-US" sz="1700" b="0"/>
            <a:t>If a student needs to be away longer than 1 semester (financial, medical, emergency </a:t>
          </a:r>
          <a:r>
            <a:rPr lang="en-US" sz="2400" b="0"/>
            <a:t>reasons</a:t>
          </a:r>
          <a:r>
            <a:rPr lang="en-US" sz="1700" b="0"/>
            <a:t>) an Leave of Absence can be filed with the Registrar’s Office for up to 4 semesters (not including summer) – form available online</a:t>
          </a:r>
          <a:endParaRPr lang="en-US" sz="1700"/>
        </a:p>
      </dgm:t>
    </dgm:pt>
    <dgm:pt modelId="{155B5CCC-949A-48FB-BE54-9631D66ED24A}" type="parTrans" cxnId="{96D4CCAD-FC21-4D3C-9B7F-25970DBA6B25}">
      <dgm:prSet/>
      <dgm:spPr/>
      <dgm:t>
        <a:bodyPr/>
        <a:lstStyle/>
        <a:p>
          <a:endParaRPr lang="en-US"/>
        </a:p>
      </dgm:t>
    </dgm:pt>
    <dgm:pt modelId="{1E61CFFA-724A-4C05-8297-9D84CE9E1469}" type="sibTrans" cxnId="{96D4CCAD-FC21-4D3C-9B7F-25970DBA6B25}">
      <dgm:prSet/>
      <dgm:spPr/>
      <dgm:t>
        <a:bodyPr/>
        <a:lstStyle/>
        <a:p>
          <a:endParaRPr lang="en-US"/>
        </a:p>
      </dgm:t>
    </dgm:pt>
    <dgm:pt modelId="{6C3EB3E2-2A5D-486B-BAC9-FB1B4E76C868}">
      <dgm:prSet custT="1"/>
      <dgm:spPr/>
      <dgm:t>
        <a:bodyPr/>
        <a:lstStyle/>
        <a:p>
          <a:r>
            <a:rPr lang="en-US" sz="2400"/>
            <a:t>NOTE: </a:t>
          </a:r>
          <a:r>
            <a:rPr lang="en-US" sz="2400" b="0"/>
            <a:t> </a:t>
          </a:r>
          <a:r>
            <a:rPr lang="en-US" sz="2400"/>
            <a:t>The 7-year time limit does not stop during this period.</a:t>
          </a:r>
        </a:p>
      </dgm:t>
    </dgm:pt>
    <dgm:pt modelId="{4A6E0834-ECCC-4CF6-89F2-F3CB96FBE074}" type="parTrans" cxnId="{6D9E8D40-7BB6-4A8A-BC58-B2AE443A9F40}">
      <dgm:prSet/>
      <dgm:spPr/>
      <dgm:t>
        <a:bodyPr/>
        <a:lstStyle/>
        <a:p>
          <a:endParaRPr lang="en-US"/>
        </a:p>
      </dgm:t>
    </dgm:pt>
    <dgm:pt modelId="{8015477A-CFD4-4544-A420-96BA57C05C7C}" type="sibTrans" cxnId="{6D9E8D40-7BB6-4A8A-BC58-B2AE443A9F40}">
      <dgm:prSet/>
      <dgm:spPr/>
      <dgm:t>
        <a:bodyPr/>
        <a:lstStyle/>
        <a:p>
          <a:endParaRPr lang="en-US"/>
        </a:p>
      </dgm:t>
    </dgm:pt>
    <dgm:pt modelId="{16649DC2-5C24-45CC-9ED4-A6BAD2EF4BF4}" type="pres">
      <dgm:prSet presAssocID="{3F1DBF0E-565D-4410-99BD-199E2A43B49B}" presName="root" presStyleCnt="0">
        <dgm:presLayoutVars>
          <dgm:dir/>
          <dgm:resizeHandles val="exact"/>
        </dgm:presLayoutVars>
      </dgm:prSet>
      <dgm:spPr/>
    </dgm:pt>
    <dgm:pt modelId="{0111B875-E63E-42C3-8729-02AE35737D8B}" type="pres">
      <dgm:prSet presAssocID="{3DDCD358-94A5-4BF0-8B1D-0DA44D799A3C}" presName="compNode" presStyleCnt="0"/>
      <dgm:spPr/>
    </dgm:pt>
    <dgm:pt modelId="{9FD97216-48C1-4FFF-B98C-AC3A7E19C201}" type="pres">
      <dgm:prSet presAssocID="{3DDCD358-94A5-4BF0-8B1D-0DA44D799A3C}" presName="bgRect" presStyleLbl="bgShp" presStyleIdx="0" presStyleCnt="4"/>
      <dgm:spPr/>
    </dgm:pt>
    <dgm:pt modelId="{EFA220AB-DBE0-4964-B0E8-27BE12F5D07F}" type="pres">
      <dgm:prSet presAssocID="{3DDCD358-94A5-4BF0-8B1D-0DA44D799A3C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A896F350-4066-474D-A54B-4E17E0F7DBDE}" type="pres">
      <dgm:prSet presAssocID="{3DDCD358-94A5-4BF0-8B1D-0DA44D799A3C}" presName="spaceRect" presStyleCnt="0"/>
      <dgm:spPr/>
    </dgm:pt>
    <dgm:pt modelId="{6DBFB9CF-127B-4153-ACC5-E5EE50E54499}" type="pres">
      <dgm:prSet presAssocID="{3DDCD358-94A5-4BF0-8B1D-0DA44D799A3C}" presName="parTx" presStyleLbl="revTx" presStyleIdx="0" presStyleCnt="4">
        <dgm:presLayoutVars>
          <dgm:chMax val="0"/>
          <dgm:chPref val="0"/>
        </dgm:presLayoutVars>
      </dgm:prSet>
      <dgm:spPr/>
    </dgm:pt>
    <dgm:pt modelId="{8C80A1A3-6AEF-4084-A349-5C4C0A630A62}" type="pres">
      <dgm:prSet presAssocID="{391BE549-A4B6-4657-9B12-EF1E1C2F1BF8}" presName="sibTrans" presStyleCnt="0"/>
      <dgm:spPr/>
    </dgm:pt>
    <dgm:pt modelId="{CBDFE559-C53C-4124-8637-A67617ABECCE}" type="pres">
      <dgm:prSet presAssocID="{B8683713-F430-4CA6-88FC-100793B7F193}" presName="compNode" presStyleCnt="0"/>
      <dgm:spPr/>
    </dgm:pt>
    <dgm:pt modelId="{714EDD0C-2216-4E12-9003-F2BFD11185F6}" type="pres">
      <dgm:prSet presAssocID="{B8683713-F430-4CA6-88FC-100793B7F193}" presName="bgRect" presStyleLbl="bgShp" presStyleIdx="1" presStyleCnt="4"/>
      <dgm:spPr/>
    </dgm:pt>
    <dgm:pt modelId="{6B21B2AC-CE19-49BC-99E7-9F1264B66E2F}" type="pres">
      <dgm:prSet presAssocID="{B8683713-F430-4CA6-88FC-100793B7F193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 Sign"/>
        </a:ext>
      </dgm:extLst>
    </dgm:pt>
    <dgm:pt modelId="{28BBC639-5C1D-4A59-AEC9-32775740F722}" type="pres">
      <dgm:prSet presAssocID="{B8683713-F430-4CA6-88FC-100793B7F193}" presName="spaceRect" presStyleCnt="0"/>
      <dgm:spPr/>
    </dgm:pt>
    <dgm:pt modelId="{C1485519-BD1C-493F-88F5-B7624048281F}" type="pres">
      <dgm:prSet presAssocID="{B8683713-F430-4CA6-88FC-100793B7F193}" presName="parTx" presStyleLbl="revTx" presStyleIdx="1" presStyleCnt="4">
        <dgm:presLayoutVars>
          <dgm:chMax val="0"/>
          <dgm:chPref val="0"/>
        </dgm:presLayoutVars>
      </dgm:prSet>
      <dgm:spPr/>
    </dgm:pt>
    <dgm:pt modelId="{C841987A-06B8-4266-A30F-3F0554FDA33A}" type="pres">
      <dgm:prSet presAssocID="{7774FD32-8D21-4399-AF88-86CEF265B50F}" presName="sibTrans" presStyleCnt="0"/>
      <dgm:spPr/>
    </dgm:pt>
    <dgm:pt modelId="{A74D9B1D-155E-481B-BEB1-472BF847FD28}" type="pres">
      <dgm:prSet presAssocID="{F4EDC909-149B-48A0-9467-C391BABD6C30}" presName="compNode" presStyleCnt="0"/>
      <dgm:spPr/>
    </dgm:pt>
    <dgm:pt modelId="{BB43CCF1-E5DF-4F12-AA3C-1A1EA9AFC2D4}" type="pres">
      <dgm:prSet presAssocID="{F4EDC909-149B-48A0-9467-C391BABD6C30}" presName="bgRect" presStyleLbl="bgShp" presStyleIdx="2" presStyleCnt="4"/>
      <dgm:spPr/>
    </dgm:pt>
    <dgm:pt modelId="{2D19D7C6-C302-4630-B52F-6A19B0F2A0D0}" type="pres">
      <dgm:prSet presAssocID="{F4EDC909-149B-48A0-9467-C391BABD6C3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03400F4F-ED28-4286-A069-19537D7AE991}" type="pres">
      <dgm:prSet presAssocID="{F4EDC909-149B-48A0-9467-C391BABD6C30}" presName="spaceRect" presStyleCnt="0"/>
      <dgm:spPr/>
    </dgm:pt>
    <dgm:pt modelId="{31A74C88-3659-4633-8D35-BCBB231A8F88}" type="pres">
      <dgm:prSet presAssocID="{F4EDC909-149B-48A0-9467-C391BABD6C30}" presName="parTx" presStyleLbl="revTx" presStyleIdx="2" presStyleCnt="4" custLinFactNeighborX="-262" custLinFactNeighborY="-13952">
        <dgm:presLayoutVars>
          <dgm:chMax val="0"/>
          <dgm:chPref val="0"/>
        </dgm:presLayoutVars>
      </dgm:prSet>
      <dgm:spPr/>
    </dgm:pt>
    <dgm:pt modelId="{A950F8CE-9858-4D26-B99D-2D6BD8F4197A}" type="pres">
      <dgm:prSet presAssocID="{1E61CFFA-724A-4C05-8297-9D84CE9E1469}" presName="sibTrans" presStyleCnt="0"/>
      <dgm:spPr/>
    </dgm:pt>
    <dgm:pt modelId="{E37FEBD1-C538-4E90-AB25-BCAD4EF514A9}" type="pres">
      <dgm:prSet presAssocID="{6C3EB3E2-2A5D-486B-BAC9-FB1B4E76C868}" presName="compNode" presStyleCnt="0"/>
      <dgm:spPr/>
    </dgm:pt>
    <dgm:pt modelId="{B9F786C1-C276-4EC2-83DC-8FB1C51AEDCC}" type="pres">
      <dgm:prSet presAssocID="{6C3EB3E2-2A5D-486B-BAC9-FB1B4E76C868}" presName="bgRect" presStyleLbl="bgShp" presStyleIdx="3" presStyleCnt="4"/>
      <dgm:spPr/>
    </dgm:pt>
    <dgm:pt modelId="{09BD0DB8-9BFC-42C3-B517-3C22831413CC}" type="pres">
      <dgm:prSet presAssocID="{6C3EB3E2-2A5D-486B-BAC9-FB1B4E76C86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usic Note"/>
        </a:ext>
      </dgm:extLst>
    </dgm:pt>
    <dgm:pt modelId="{302360FD-5954-4022-A2C0-EF186917F95D}" type="pres">
      <dgm:prSet presAssocID="{6C3EB3E2-2A5D-486B-BAC9-FB1B4E76C868}" presName="spaceRect" presStyleCnt="0"/>
      <dgm:spPr/>
    </dgm:pt>
    <dgm:pt modelId="{4BB194E1-90BA-4650-A927-DEDB10CEA336}" type="pres">
      <dgm:prSet presAssocID="{6C3EB3E2-2A5D-486B-BAC9-FB1B4E76C86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6665D92D-C1BA-4672-A54E-19F5A81203DB}" srcId="{3F1DBF0E-565D-4410-99BD-199E2A43B49B}" destId="{B8683713-F430-4CA6-88FC-100793B7F193}" srcOrd="1" destOrd="0" parTransId="{9CA89F8B-5EF1-4D03-8687-F26BEE00A91D}" sibTransId="{7774FD32-8D21-4399-AF88-86CEF265B50F}"/>
    <dgm:cxn modelId="{6D9E8D40-7BB6-4A8A-BC58-B2AE443A9F40}" srcId="{3F1DBF0E-565D-4410-99BD-199E2A43B49B}" destId="{6C3EB3E2-2A5D-486B-BAC9-FB1B4E76C868}" srcOrd="3" destOrd="0" parTransId="{4A6E0834-ECCC-4CF6-89F2-F3CB96FBE074}" sibTransId="{8015477A-CFD4-4544-A420-96BA57C05C7C}"/>
    <dgm:cxn modelId="{6CC11195-8861-424C-9E2C-850359F9E04F}" srcId="{3F1DBF0E-565D-4410-99BD-199E2A43B49B}" destId="{3DDCD358-94A5-4BF0-8B1D-0DA44D799A3C}" srcOrd="0" destOrd="0" parTransId="{04A9EE1E-6600-4832-B8F5-ED97564AF466}" sibTransId="{391BE549-A4B6-4657-9B12-EF1E1C2F1BF8}"/>
    <dgm:cxn modelId="{EF73F2A9-00EC-4DC6-9E86-45DCB128068A}" type="presOf" srcId="{6C3EB3E2-2A5D-486B-BAC9-FB1B4E76C868}" destId="{4BB194E1-90BA-4650-A927-DEDB10CEA336}" srcOrd="0" destOrd="0" presId="urn:microsoft.com/office/officeart/2018/2/layout/IconVerticalSolidList"/>
    <dgm:cxn modelId="{96D4CCAD-FC21-4D3C-9B7F-25970DBA6B25}" srcId="{3F1DBF0E-565D-4410-99BD-199E2A43B49B}" destId="{F4EDC909-149B-48A0-9467-C391BABD6C30}" srcOrd="2" destOrd="0" parTransId="{155B5CCC-949A-48FB-BE54-9631D66ED24A}" sibTransId="{1E61CFFA-724A-4C05-8297-9D84CE9E1469}"/>
    <dgm:cxn modelId="{26F80ED6-89D0-46B1-B0F5-424AA614D78A}" type="presOf" srcId="{F4EDC909-149B-48A0-9467-C391BABD6C30}" destId="{31A74C88-3659-4633-8D35-BCBB231A8F88}" srcOrd="0" destOrd="0" presId="urn:microsoft.com/office/officeart/2018/2/layout/IconVerticalSolidList"/>
    <dgm:cxn modelId="{3DFABEDB-F16D-4BC7-9A75-AB97A635E249}" type="presOf" srcId="{3DDCD358-94A5-4BF0-8B1D-0DA44D799A3C}" destId="{6DBFB9CF-127B-4153-ACC5-E5EE50E54499}" srcOrd="0" destOrd="0" presId="urn:microsoft.com/office/officeart/2018/2/layout/IconVerticalSolidList"/>
    <dgm:cxn modelId="{29622FF1-2AF3-49B1-ABA8-119E24AF53E0}" type="presOf" srcId="{3F1DBF0E-565D-4410-99BD-199E2A43B49B}" destId="{16649DC2-5C24-45CC-9ED4-A6BAD2EF4BF4}" srcOrd="0" destOrd="0" presId="urn:microsoft.com/office/officeart/2018/2/layout/IconVerticalSolidList"/>
    <dgm:cxn modelId="{DD0209F9-F5B5-4DB5-B0A3-93579F6DFB7E}" type="presOf" srcId="{B8683713-F430-4CA6-88FC-100793B7F193}" destId="{C1485519-BD1C-493F-88F5-B7624048281F}" srcOrd="0" destOrd="0" presId="urn:microsoft.com/office/officeart/2018/2/layout/IconVerticalSolidList"/>
    <dgm:cxn modelId="{0B19F80D-E216-4976-B377-76F63522B2C6}" type="presParOf" srcId="{16649DC2-5C24-45CC-9ED4-A6BAD2EF4BF4}" destId="{0111B875-E63E-42C3-8729-02AE35737D8B}" srcOrd="0" destOrd="0" presId="urn:microsoft.com/office/officeart/2018/2/layout/IconVerticalSolidList"/>
    <dgm:cxn modelId="{AD4AF927-A4E9-4D3E-9A90-012455D52A67}" type="presParOf" srcId="{0111B875-E63E-42C3-8729-02AE35737D8B}" destId="{9FD97216-48C1-4FFF-B98C-AC3A7E19C201}" srcOrd="0" destOrd="0" presId="urn:microsoft.com/office/officeart/2018/2/layout/IconVerticalSolidList"/>
    <dgm:cxn modelId="{B32E364B-74CF-4ED8-A1F1-71BA00BF9634}" type="presParOf" srcId="{0111B875-E63E-42C3-8729-02AE35737D8B}" destId="{EFA220AB-DBE0-4964-B0E8-27BE12F5D07F}" srcOrd="1" destOrd="0" presId="urn:microsoft.com/office/officeart/2018/2/layout/IconVerticalSolidList"/>
    <dgm:cxn modelId="{6EA1842F-C884-41A9-AF98-ECAA2A15211A}" type="presParOf" srcId="{0111B875-E63E-42C3-8729-02AE35737D8B}" destId="{A896F350-4066-474D-A54B-4E17E0F7DBDE}" srcOrd="2" destOrd="0" presId="urn:microsoft.com/office/officeart/2018/2/layout/IconVerticalSolidList"/>
    <dgm:cxn modelId="{71EF87CB-CBCA-48E8-A5B3-83C8AD6110C4}" type="presParOf" srcId="{0111B875-E63E-42C3-8729-02AE35737D8B}" destId="{6DBFB9CF-127B-4153-ACC5-E5EE50E54499}" srcOrd="3" destOrd="0" presId="urn:microsoft.com/office/officeart/2018/2/layout/IconVerticalSolidList"/>
    <dgm:cxn modelId="{68A5F65E-3B3D-400A-AD43-4B2F2E1A9A15}" type="presParOf" srcId="{16649DC2-5C24-45CC-9ED4-A6BAD2EF4BF4}" destId="{8C80A1A3-6AEF-4084-A349-5C4C0A630A62}" srcOrd="1" destOrd="0" presId="urn:microsoft.com/office/officeart/2018/2/layout/IconVerticalSolidList"/>
    <dgm:cxn modelId="{7004FF2A-8308-4296-BDBF-E1F47903757C}" type="presParOf" srcId="{16649DC2-5C24-45CC-9ED4-A6BAD2EF4BF4}" destId="{CBDFE559-C53C-4124-8637-A67617ABECCE}" srcOrd="2" destOrd="0" presId="urn:microsoft.com/office/officeart/2018/2/layout/IconVerticalSolidList"/>
    <dgm:cxn modelId="{E3F22353-1C89-4EF4-B1ED-1F874A25107C}" type="presParOf" srcId="{CBDFE559-C53C-4124-8637-A67617ABECCE}" destId="{714EDD0C-2216-4E12-9003-F2BFD11185F6}" srcOrd="0" destOrd="0" presId="urn:microsoft.com/office/officeart/2018/2/layout/IconVerticalSolidList"/>
    <dgm:cxn modelId="{82D87397-B889-4F5F-9CB8-91A55CFFF86F}" type="presParOf" srcId="{CBDFE559-C53C-4124-8637-A67617ABECCE}" destId="{6B21B2AC-CE19-49BC-99E7-9F1264B66E2F}" srcOrd="1" destOrd="0" presId="urn:microsoft.com/office/officeart/2018/2/layout/IconVerticalSolidList"/>
    <dgm:cxn modelId="{4D7884B3-FB08-48A8-AA44-3FCC5E16C3D4}" type="presParOf" srcId="{CBDFE559-C53C-4124-8637-A67617ABECCE}" destId="{28BBC639-5C1D-4A59-AEC9-32775740F722}" srcOrd="2" destOrd="0" presId="urn:microsoft.com/office/officeart/2018/2/layout/IconVerticalSolidList"/>
    <dgm:cxn modelId="{AAEFA3BD-E517-479D-86FA-AE12177CBBBA}" type="presParOf" srcId="{CBDFE559-C53C-4124-8637-A67617ABECCE}" destId="{C1485519-BD1C-493F-88F5-B7624048281F}" srcOrd="3" destOrd="0" presId="urn:microsoft.com/office/officeart/2018/2/layout/IconVerticalSolidList"/>
    <dgm:cxn modelId="{D8E45506-1477-4E0B-8AF3-0839794E2F72}" type="presParOf" srcId="{16649DC2-5C24-45CC-9ED4-A6BAD2EF4BF4}" destId="{C841987A-06B8-4266-A30F-3F0554FDA33A}" srcOrd="3" destOrd="0" presId="urn:microsoft.com/office/officeart/2018/2/layout/IconVerticalSolidList"/>
    <dgm:cxn modelId="{39C4DDC2-6F95-49D7-8878-FFD79732BF01}" type="presParOf" srcId="{16649DC2-5C24-45CC-9ED4-A6BAD2EF4BF4}" destId="{A74D9B1D-155E-481B-BEB1-472BF847FD28}" srcOrd="4" destOrd="0" presId="urn:microsoft.com/office/officeart/2018/2/layout/IconVerticalSolidList"/>
    <dgm:cxn modelId="{75402676-9CBD-49F5-B37C-8DFB4FA9AE94}" type="presParOf" srcId="{A74D9B1D-155E-481B-BEB1-472BF847FD28}" destId="{BB43CCF1-E5DF-4F12-AA3C-1A1EA9AFC2D4}" srcOrd="0" destOrd="0" presId="urn:microsoft.com/office/officeart/2018/2/layout/IconVerticalSolidList"/>
    <dgm:cxn modelId="{860E781C-7418-411B-8228-9F3D46B9C8F2}" type="presParOf" srcId="{A74D9B1D-155E-481B-BEB1-472BF847FD28}" destId="{2D19D7C6-C302-4630-B52F-6A19B0F2A0D0}" srcOrd="1" destOrd="0" presId="urn:microsoft.com/office/officeart/2018/2/layout/IconVerticalSolidList"/>
    <dgm:cxn modelId="{AC331929-357B-4925-AED0-7388F16B08FA}" type="presParOf" srcId="{A74D9B1D-155E-481B-BEB1-472BF847FD28}" destId="{03400F4F-ED28-4286-A069-19537D7AE991}" srcOrd="2" destOrd="0" presId="urn:microsoft.com/office/officeart/2018/2/layout/IconVerticalSolidList"/>
    <dgm:cxn modelId="{A3CA9507-8485-44D6-8821-664470DAC2B7}" type="presParOf" srcId="{A74D9B1D-155E-481B-BEB1-472BF847FD28}" destId="{31A74C88-3659-4633-8D35-BCBB231A8F88}" srcOrd="3" destOrd="0" presId="urn:microsoft.com/office/officeart/2018/2/layout/IconVerticalSolidList"/>
    <dgm:cxn modelId="{08F80E5B-F6E7-481D-A709-5B03F183D2E2}" type="presParOf" srcId="{16649DC2-5C24-45CC-9ED4-A6BAD2EF4BF4}" destId="{A950F8CE-9858-4D26-B99D-2D6BD8F4197A}" srcOrd="5" destOrd="0" presId="urn:microsoft.com/office/officeart/2018/2/layout/IconVerticalSolidList"/>
    <dgm:cxn modelId="{C9736858-5CDE-4898-8F93-AD69E8397D13}" type="presParOf" srcId="{16649DC2-5C24-45CC-9ED4-A6BAD2EF4BF4}" destId="{E37FEBD1-C538-4E90-AB25-BCAD4EF514A9}" srcOrd="6" destOrd="0" presId="urn:microsoft.com/office/officeart/2018/2/layout/IconVerticalSolidList"/>
    <dgm:cxn modelId="{E1DDA704-9D29-4339-8030-0C3585E60DDE}" type="presParOf" srcId="{E37FEBD1-C538-4E90-AB25-BCAD4EF514A9}" destId="{B9F786C1-C276-4EC2-83DC-8FB1C51AEDCC}" srcOrd="0" destOrd="0" presId="urn:microsoft.com/office/officeart/2018/2/layout/IconVerticalSolidList"/>
    <dgm:cxn modelId="{9C17268E-3C26-4FDF-B0DC-262A9DF5E0BE}" type="presParOf" srcId="{E37FEBD1-C538-4E90-AB25-BCAD4EF514A9}" destId="{09BD0DB8-9BFC-42C3-B517-3C22831413CC}" srcOrd="1" destOrd="0" presId="urn:microsoft.com/office/officeart/2018/2/layout/IconVerticalSolidList"/>
    <dgm:cxn modelId="{8CE649E7-7F9B-4F05-958F-7E0BF40A5746}" type="presParOf" srcId="{E37FEBD1-C538-4E90-AB25-BCAD4EF514A9}" destId="{302360FD-5954-4022-A2C0-EF186917F95D}" srcOrd="2" destOrd="0" presId="urn:microsoft.com/office/officeart/2018/2/layout/IconVerticalSolidList"/>
    <dgm:cxn modelId="{30AC5D27-8C4D-47BA-B7E6-E66B5389DE2F}" type="presParOf" srcId="{E37FEBD1-C538-4E90-AB25-BCAD4EF514A9}" destId="{4BB194E1-90BA-4650-A927-DEDB10CEA33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68A6D89-923B-4E12-A362-BF210105052F}" type="doc">
      <dgm:prSet loTypeId="urn:microsoft.com/office/officeart/2005/8/layout/hierarchy1" loCatId="hierarchy" qsTypeId="urn:microsoft.com/office/officeart/2005/8/quickstyle/simple2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4773FEE1-6854-4156-9B29-EDA7A3A07156}">
      <dgm:prSet/>
      <dgm:spPr/>
      <dgm:t>
        <a:bodyPr/>
        <a:lstStyle/>
        <a:p>
          <a:r>
            <a:rPr lang="en-US" b="1"/>
            <a:t>A total limit of 9 transfer and/or extension units</a:t>
          </a:r>
          <a:r>
            <a:rPr lang="en-US"/>
            <a:t> petitioned for graduate credit may be applied toward a graduate degree.</a:t>
          </a:r>
        </a:p>
      </dgm:t>
    </dgm:pt>
    <dgm:pt modelId="{53390A48-F922-4CD2-B34A-2FCA24EC6420}" type="parTrans" cxnId="{6D127AF2-D8C7-4CB0-A5F4-A88C2F555268}">
      <dgm:prSet/>
      <dgm:spPr/>
      <dgm:t>
        <a:bodyPr/>
        <a:lstStyle/>
        <a:p>
          <a:endParaRPr lang="en-US"/>
        </a:p>
      </dgm:t>
    </dgm:pt>
    <dgm:pt modelId="{F009A505-1F30-442B-8FB3-80735CD437CE}" type="sibTrans" cxnId="{6D127AF2-D8C7-4CB0-A5F4-A88C2F555268}">
      <dgm:prSet/>
      <dgm:spPr/>
      <dgm:t>
        <a:bodyPr/>
        <a:lstStyle/>
        <a:p>
          <a:endParaRPr lang="en-US"/>
        </a:p>
      </dgm:t>
    </dgm:pt>
    <dgm:pt modelId="{1F99545C-20A8-4608-948F-3C9A37D189E2}">
      <dgm:prSet/>
      <dgm:spPr/>
      <dgm:t>
        <a:bodyPr/>
        <a:lstStyle/>
        <a:p>
          <a:r>
            <a:rPr lang="en-US"/>
            <a:t>Lower division level transfer courses may </a:t>
          </a:r>
          <a:r>
            <a:rPr lang="en-US" b="1"/>
            <a:t>not </a:t>
          </a:r>
          <a:r>
            <a:rPr lang="en-US"/>
            <a:t>be applied toward a graduate degree (including courses completed at a community college).</a:t>
          </a:r>
        </a:p>
      </dgm:t>
    </dgm:pt>
    <dgm:pt modelId="{242FB236-58BE-44F9-B49E-051F0C723181}" type="parTrans" cxnId="{825849F1-8A06-44D9-8252-D0842FA6A5A3}">
      <dgm:prSet/>
      <dgm:spPr/>
      <dgm:t>
        <a:bodyPr/>
        <a:lstStyle/>
        <a:p>
          <a:endParaRPr lang="en-US"/>
        </a:p>
      </dgm:t>
    </dgm:pt>
    <dgm:pt modelId="{2630B9CD-A12B-4C87-A6FE-4FEF0BC524FE}" type="sibTrans" cxnId="{825849F1-8A06-44D9-8252-D0842FA6A5A3}">
      <dgm:prSet/>
      <dgm:spPr/>
      <dgm:t>
        <a:bodyPr/>
        <a:lstStyle/>
        <a:p>
          <a:endParaRPr lang="en-US"/>
        </a:p>
      </dgm:t>
    </dgm:pt>
    <dgm:pt modelId="{8E57DFAC-57E5-4E32-9CC6-3D51318DEA9E}">
      <dgm:prSet/>
      <dgm:spPr/>
      <dgm:t>
        <a:bodyPr/>
        <a:lstStyle/>
        <a:p>
          <a:r>
            <a:rPr lang="en-US"/>
            <a:t>Official transcripts and approved petitions are required to be on file prior to having the units posted to the record.</a:t>
          </a:r>
        </a:p>
      </dgm:t>
    </dgm:pt>
    <dgm:pt modelId="{8F5BA780-744E-4ABB-8AF2-7F36CA581568}" type="parTrans" cxnId="{4B568192-EFD5-47F1-9B40-04930F568F52}">
      <dgm:prSet/>
      <dgm:spPr/>
      <dgm:t>
        <a:bodyPr/>
        <a:lstStyle/>
        <a:p>
          <a:endParaRPr lang="en-US"/>
        </a:p>
      </dgm:t>
    </dgm:pt>
    <dgm:pt modelId="{C6706D5E-2DF4-4D3B-950F-D46C4755D7CC}" type="sibTrans" cxnId="{4B568192-EFD5-47F1-9B40-04930F568F52}">
      <dgm:prSet/>
      <dgm:spPr/>
      <dgm:t>
        <a:bodyPr/>
        <a:lstStyle/>
        <a:p>
          <a:endParaRPr lang="en-US"/>
        </a:p>
      </dgm:t>
    </dgm:pt>
    <dgm:pt modelId="{977C3336-EED2-4A37-AABB-1AC039B11293}" type="pres">
      <dgm:prSet presAssocID="{968A6D89-923B-4E12-A362-BF210105052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A3906D0-F2F4-49ED-B33A-AE24B3D236B9}" type="pres">
      <dgm:prSet presAssocID="{4773FEE1-6854-4156-9B29-EDA7A3A07156}" presName="hierRoot1" presStyleCnt="0"/>
      <dgm:spPr/>
    </dgm:pt>
    <dgm:pt modelId="{51D2CE49-CF8E-44CE-AD4E-F429E3670D11}" type="pres">
      <dgm:prSet presAssocID="{4773FEE1-6854-4156-9B29-EDA7A3A07156}" presName="composite" presStyleCnt="0"/>
      <dgm:spPr/>
    </dgm:pt>
    <dgm:pt modelId="{7996F0BF-6A5F-43AB-AA6E-77450771B179}" type="pres">
      <dgm:prSet presAssocID="{4773FEE1-6854-4156-9B29-EDA7A3A07156}" presName="background" presStyleLbl="node0" presStyleIdx="0" presStyleCnt="3"/>
      <dgm:spPr/>
    </dgm:pt>
    <dgm:pt modelId="{CFFCCAA9-56EF-4123-BB28-E4D4DDA29F05}" type="pres">
      <dgm:prSet presAssocID="{4773FEE1-6854-4156-9B29-EDA7A3A07156}" presName="text" presStyleLbl="fgAcc0" presStyleIdx="0" presStyleCnt="3">
        <dgm:presLayoutVars>
          <dgm:chPref val="3"/>
        </dgm:presLayoutVars>
      </dgm:prSet>
      <dgm:spPr/>
    </dgm:pt>
    <dgm:pt modelId="{2B093386-DB44-4370-A59B-2DB34B857CC1}" type="pres">
      <dgm:prSet presAssocID="{4773FEE1-6854-4156-9B29-EDA7A3A07156}" presName="hierChild2" presStyleCnt="0"/>
      <dgm:spPr/>
    </dgm:pt>
    <dgm:pt modelId="{25C67B23-01DE-490F-9CA0-CE36B01E2362}" type="pres">
      <dgm:prSet presAssocID="{1F99545C-20A8-4608-948F-3C9A37D189E2}" presName="hierRoot1" presStyleCnt="0"/>
      <dgm:spPr/>
    </dgm:pt>
    <dgm:pt modelId="{F0548310-3ACF-40F4-82D1-E4C56B2BF3AF}" type="pres">
      <dgm:prSet presAssocID="{1F99545C-20A8-4608-948F-3C9A37D189E2}" presName="composite" presStyleCnt="0"/>
      <dgm:spPr/>
    </dgm:pt>
    <dgm:pt modelId="{7D7E247A-5329-46AE-8341-0F194B361575}" type="pres">
      <dgm:prSet presAssocID="{1F99545C-20A8-4608-948F-3C9A37D189E2}" presName="background" presStyleLbl="node0" presStyleIdx="1" presStyleCnt="3"/>
      <dgm:spPr/>
    </dgm:pt>
    <dgm:pt modelId="{009D75F0-19F1-4C43-BF02-C7044CAA2DB4}" type="pres">
      <dgm:prSet presAssocID="{1F99545C-20A8-4608-948F-3C9A37D189E2}" presName="text" presStyleLbl="fgAcc0" presStyleIdx="1" presStyleCnt="3">
        <dgm:presLayoutVars>
          <dgm:chPref val="3"/>
        </dgm:presLayoutVars>
      </dgm:prSet>
      <dgm:spPr/>
    </dgm:pt>
    <dgm:pt modelId="{66A7C631-6691-41F2-82CB-74C98FBB0347}" type="pres">
      <dgm:prSet presAssocID="{1F99545C-20A8-4608-948F-3C9A37D189E2}" presName="hierChild2" presStyleCnt="0"/>
      <dgm:spPr/>
    </dgm:pt>
    <dgm:pt modelId="{8C4F90BA-8F16-4BAB-9AFD-9F83ACB6C62C}" type="pres">
      <dgm:prSet presAssocID="{8E57DFAC-57E5-4E32-9CC6-3D51318DEA9E}" presName="hierRoot1" presStyleCnt="0"/>
      <dgm:spPr/>
    </dgm:pt>
    <dgm:pt modelId="{72B0A2A2-51A4-4C26-88F6-3B020B10C6B2}" type="pres">
      <dgm:prSet presAssocID="{8E57DFAC-57E5-4E32-9CC6-3D51318DEA9E}" presName="composite" presStyleCnt="0"/>
      <dgm:spPr/>
    </dgm:pt>
    <dgm:pt modelId="{663A2A35-DFDC-4914-87EA-C1A35C9DDC47}" type="pres">
      <dgm:prSet presAssocID="{8E57DFAC-57E5-4E32-9CC6-3D51318DEA9E}" presName="background" presStyleLbl="node0" presStyleIdx="2" presStyleCnt="3"/>
      <dgm:spPr/>
    </dgm:pt>
    <dgm:pt modelId="{3BF5BE1F-4592-459E-A56B-D49B147D4372}" type="pres">
      <dgm:prSet presAssocID="{8E57DFAC-57E5-4E32-9CC6-3D51318DEA9E}" presName="text" presStyleLbl="fgAcc0" presStyleIdx="2" presStyleCnt="3">
        <dgm:presLayoutVars>
          <dgm:chPref val="3"/>
        </dgm:presLayoutVars>
      </dgm:prSet>
      <dgm:spPr/>
    </dgm:pt>
    <dgm:pt modelId="{E41D06CD-7F8A-4E41-AA6E-75FE44C330D7}" type="pres">
      <dgm:prSet presAssocID="{8E57DFAC-57E5-4E32-9CC6-3D51318DEA9E}" presName="hierChild2" presStyleCnt="0"/>
      <dgm:spPr/>
    </dgm:pt>
  </dgm:ptLst>
  <dgm:cxnLst>
    <dgm:cxn modelId="{A690E172-95E0-4553-8942-D3ED6F076C01}" type="presOf" srcId="{4773FEE1-6854-4156-9B29-EDA7A3A07156}" destId="{CFFCCAA9-56EF-4123-BB28-E4D4DDA29F05}" srcOrd="0" destOrd="0" presId="urn:microsoft.com/office/officeart/2005/8/layout/hierarchy1"/>
    <dgm:cxn modelId="{29D9668E-6D61-4044-BAB6-38BA924E93C9}" type="presOf" srcId="{968A6D89-923B-4E12-A362-BF210105052F}" destId="{977C3336-EED2-4A37-AABB-1AC039B11293}" srcOrd="0" destOrd="0" presId="urn:microsoft.com/office/officeart/2005/8/layout/hierarchy1"/>
    <dgm:cxn modelId="{4B568192-EFD5-47F1-9B40-04930F568F52}" srcId="{968A6D89-923B-4E12-A362-BF210105052F}" destId="{8E57DFAC-57E5-4E32-9CC6-3D51318DEA9E}" srcOrd="2" destOrd="0" parTransId="{8F5BA780-744E-4ABB-8AF2-7F36CA581568}" sibTransId="{C6706D5E-2DF4-4D3B-950F-D46C4755D7CC}"/>
    <dgm:cxn modelId="{9B1D3797-2A55-487A-8311-F736FA3808B6}" type="presOf" srcId="{1F99545C-20A8-4608-948F-3C9A37D189E2}" destId="{009D75F0-19F1-4C43-BF02-C7044CAA2DB4}" srcOrd="0" destOrd="0" presId="urn:microsoft.com/office/officeart/2005/8/layout/hierarchy1"/>
    <dgm:cxn modelId="{109C369C-6BA7-411E-82EC-6B82635452F4}" type="presOf" srcId="{8E57DFAC-57E5-4E32-9CC6-3D51318DEA9E}" destId="{3BF5BE1F-4592-459E-A56B-D49B147D4372}" srcOrd="0" destOrd="0" presId="urn:microsoft.com/office/officeart/2005/8/layout/hierarchy1"/>
    <dgm:cxn modelId="{825849F1-8A06-44D9-8252-D0842FA6A5A3}" srcId="{968A6D89-923B-4E12-A362-BF210105052F}" destId="{1F99545C-20A8-4608-948F-3C9A37D189E2}" srcOrd="1" destOrd="0" parTransId="{242FB236-58BE-44F9-B49E-051F0C723181}" sibTransId="{2630B9CD-A12B-4C87-A6FE-4FEF0BC524FE}"/>
    <dgm:cxn modelId="{6D127AF2-D8C7-4CB0-A5F4-A88C2F555268}" srcId="{968A6D89-923B-4E12-A362-BF210105052F}" destId="{4773FEE1-6854-4156-9B29-EDA7A3A07156}" srcOrd="0" destOrd="0" parTransId="{53390A48-F922-4CD2-B34A-2FCA24EC6420}" sibTransId="{F009A505-1F30-442B-8FB3-80735CD437CE}"/>
    <dgm:cxn modelId="{4FFD1CF8-4F97-4EAC-AD9A-DEA41B0DAF87}" type="presParOf" srcId="{977C3336-EED2-4A37-AABB-1AC039B11293}" destId="{3A3906D0-F2F4-49ED-B33A-AE24B3D236B9}" srcOrd="0" destOrd="0" presId="urn:microsoft.com/office/officeart/2005/8/layout/hierarchy1"/>
    <dgm:cxn modelId="{F1571A06-C37F-4346-84BB-A1BAB86039FB}" type="presParOf" srcId="{3A3906D0-F2F4-49ED-B33A-AE24B3D236B9}" destId="{51D2CE49-CF8E-44CE-AD4E-F429E3670D11}" srcOrd="0" destOrd="0" presId="urn:microsoft.com/office/officeart/2005/8/layout/hierarchy1"/>
    <dgm:cxn modelId="{E0BEAA26-E24B-4C39-A81B-0509DFDED184}" type="presParOf" srcId="{51D2CE49-CF8E-44CE-AD4E-F429E3670D11}" destId="{7996F0BF-6A5F-43AB-AA6E-77450771B179}" srcOrd="0" destOrd="0" presId="urn:microsoft.com/office/officeart/2005/8/layout/hierarchy1"/>
    <dgm:cxn modelId="{A817560A-D9A4-4AFB-A3E6-65769D5877C3}" type="presParOf" srcId="{51D2CE49-CF8E-44CE-AD4E-F429E3670D11}" destId="{CFFCCAA9-56EF-4123-BB28-E4D4DDA29F05}" srcOrd="1" destOrd="0" presId="urn:microsoft.com/office/officeart/2005/8/layout/hierarchy1"/>
    <dgm:cxn modelId="{606B5C2C-2678-4641-B259-4899B45931D6}" type="presParOf" srcId="{3A3906D0-F2F4-49ED-B33A-AE24B3D236B9}" destId="{2B093386-DB44-4370-A59B-2DB34B857CC1}" srcOrd="1" destOrd="0" presId="urn:microsoft.com/office/officeart/2005/8/layout/hierarchy1"/>
    <dgm:cxn modelId="{F30EBC2A-4B0E-4C47-BB3B-FEBED02A2E73}" type="presParOf" srcId="{977C3336-EED2-4A37-AABB-1AC039B11293}" destId="{25C67B23-01DE-490F-9CA0-CE36B01E2362}" srcOrd="1" destOrd="0" presId="urn:microsoft.com/office/officeart/2005/8/layout/hierarchy1"/>
    <dgm:cxn modelId="{3139AE7E-951E-4B7C-A1CE-39CA27E953DD}" type="presParOf" srcId="{25C67B23-01DE-490F-9CA0-CE36B01E2362}" destId="{F0548310-3ACF-40F4-82D1-E4C56B2BF3AF}" srcOrd="0" destOrd="0" presId="urn:microsoft.com/office/officeart/2005/8/layout/hierarchy1"/>
    <dgm:cxn modelId="{AAC3AD3A-FA3F-4D51-981F-3FCDFCE99B23}" type="presParOf" srcId="{F0548310-3ACF-40F4-82D1-E4C56B2BF3AF}" destId="{7D7E247A-5329-46AE-8341-0F194B361575}" srcOrd="0" destOrd="0" presId="urn:microsoft.com/office/officeart/2005/8/layout/hierarchy1"/>
    <dgm:cxn modelId="{E67916A9-B761-4825-803E-D2E4CB12F31D}" type="presParOf" srcId="{F0548310-3ACF-40F4-82D1-E4C56B2BF3AF}" destId="{009D75F0-19F1-4C43-BF02-C7044CAA2DB4}" srcOrd="1" destOrd="0" presId="urn:microsoft.com/office/officeart/2005/8/layout/hierarchy1"/>
    <dgm:cxn modelId="{881B83A8-C2FD-4388-B6E9-A8C651B472F3}" type="presParOf" srcId="{25C67B23-01DE-490F-9CA0-CE36B01E2362}" destId="{66A7C631-6691-41F2-82CB-74C98FBB0347}" srcOrd="1" destOrd="0" presId="urn:microsoft.com/office/officeart/2005/8/layout/hierarchy1"/>
    <dgm:cxn modelId="{5AE22DCB-AB41-45A9-8791-53C4C427583B}" type="presParOf" srcId="{977C3336-EED2-4A37-AABB-1AC039B11293}" destId="{8C4F90BA-8F16-4BAB-9AFD-9F83ACB6C62C}" srcOrd="2" destOrd="0" presId="urn:microsoft.com/office/officeart/2005/8/layout/hierarchy1"/>
    <dgm:cxn modelId="{890CE27F-5E61-4DED-B0A0-1AD3F237C40D}" type="presParOf" srcId="{8C4F90BA-8F16-4BAB-9AFD-9F83ACB6C62C}" destId="{72B0A2A2-51A4-4C26-88F6-3B020B10C6B2}" srcOrd="0" destOrd="0" presId="urn:microsoft.com/office/officeart/2005/8/layout/hierarchy1"/>
    <dgm:cxn modelId="{E60BEFA4-6254-4605-95BB-028E92A0002E}" type="presParOf" srcId="{72B0A2A2-51A4-4C26-88F6-3B020B10C6B2}" destId="{663A2A35-DFDC-4914-87EA-C1A35C9DDC47}" srcOrd="0" destOrd="0" presId="urn:microsoft.com/office/officeart/2005/8/layout/hierarchy1"/>
    <dgm:cxn modelId="{D2604DE8-13DB-42D9-BD5F-9B12365A2182}" type="presParOf" srcId="{72B0A2A2-51A4-4C26-88F6-3B020B10C6B2}" destId="{3BF5BE1F-4592-459E-A56B-D49B147D4372}" srcOrd="1" destOrd="0" presId="urn:microsoft.com/office/officeart/2005/8/layout/hierarchy1"/>
    <dgm:cxn modelId="{B60B4686-49AD-4442-A87C-21399803160A}" type="presParOf" srcId="{8C4F90BA-8F16-4BAB-9AFD-9F83ACB6C62C}" destId="{E41D06CD-7F8A-4E41-AA6E-75FE44C330D7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E618F25-9C67-4416-8A76-7ABC2C5A69BA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80D2756E-86AC-4A0A-B2D2-F6DE0B6B44F9}">
      <dgm:prSet/>
      <dgm:spPr/>
      <dgm:t>
        <a:bodyPr/>
        <a:lstStyle/>
        <a:p>
          <a:r>
            <a:rPr lang="en-US"/>
            <a:t>Advising tool for graduate students </a:t>
          </a:r>
        </a:p>
      </dgm:t>
    </dgm:pt>
    <dgm:pt modelId="{0BDB9C79-AE24-48C6-B277-B0BAEBDF76CC}" type="parTrans" cxnId="{3CFA341B-C39C-416A-9525-D40072DF2870}">
      <dgm:prSet/>
      <dgm:spPr/>
      <dgm:t>
        <a:bodyPr/>
        <a:lstStyle/>
        <a:p>
          <a:endParaRPr lang="en-US"/>
        </a:p>
      </dgm:t>
    </dgm:pt>
    <dgm:pt modelId="{00877A49-0FBA-4587-AAB0-6198E17A872F}" type="sibTrans" cxnId="{3CFA341B-C39C-416A-9525-D40072DF2870}">
      <dgm:prSet/>
      <dgm:spPr/>
      <dgm:t>
        <a:bodyPr/>
        <a:lstStyle/>
        <a:p>
          <a:endParaRPr lang="en-US"/>
        </a:p>
      </dgm:t>
    </dgm:pt>
    <dgm:pt modelId="{A90BFDDD-7ECF-4809-92D0-C874773C5381}">
      <dgm:prSet/>
      <dgm:spPr/>
      <dgm:t>
        <a:bodyPr/>
        <a:lstStyle/>
        <a:p>
          <a:pPr rtl="0"/>
          <a:r>
            <a:rPr lang="en-US">
              <a:latin typeface="Georgia"/>
            </a:rPr>
            <a:t>Shows degree requirements met &amp; unmet</a:t>
          </a:r>
          <a:endParaRPr lang="en-US"/>
        </a:p>
      </dgm:t>
    </dgm:pt>
    <dgm:pt modelId="{AB5C96B6-39CE-4799-9ED9-AB2B564BB790}" type="parTrans" cxnId="{26DD2FB9-AC1D-4F31-A849-E561CB15C59F}">
      <dgm:prSet/>
      <dgm:spPr/>
      <dgm:t>
        <a:bodyPr/>
        <a:lstStyle/>
        <a:p>
          <a:endParaRPr lang="en-US"/>
        </a:p>
      </dgm:t>
    </dgm:pt>
    <dgm:pt modelId="{1C358E42-EBD6-4F97-9AE8-B3CDDC6AEA59}" type="sibTrans" cxnId="{26DD2FB9-AC1D-4F31-A849-E561CB15C59F}">
      <dgm:prSet/>
      <dgm:spPr/>
      <dgm:t>
        <a:bodyPr/>
        <a:lstStyle/>
        <a:p>
          <a:endParaRPr lang="en-US"/>
        </a:p>
      </dgm:t>
    </dgm:pt>
    <dgm:pt modelId="{A8A63DEE-F8A8-4313-A655-0B5275E139D8}">
      <dgm:prSet/>
      <dgm:spPr/>
      <dgm:t>
        <a:bodyPr/>
        <a:lstStyle/>
        <a:p>
          <a:r>
            <a:rPr lang="en-US"/>
            <a:t>Helps students/departments track progress towards degree</a:t>
          </a:r>
        </a:p>
      </dgm:t>
    </dgm:pt>
    <dgm:pt modelId="{A7131660-FA84-496A-B1CE-CB0862D34C8C}" type="parTrans" cxnId="{A9C94AAC-5E07-480E-B4A4-2907D5B1437F}">
      <dgm:prSet/>
      <dgm:spPr/>
      <dgm:t>
        <a:bodyPr/>
        <a:lstStyle/>
        <a:p>
          <a:endParaRPr lang="en-US"/>
        </a:p>
      </dgm:t>
    </dgm:pt>
    <dgm:pt modelId="{E8C63854-0E7D-4B00-87AA-A602C3C4E862}" type="sibTrans" cxnId="{A9C94AAC-5E07-480E-B4A4-2907D5B1437F}">
      <dgm:prSet/>
      <dgm:spPr/>
      <dgm:t>
        <a:bodyPr/>
        <a:lstStyle/>
        <a:p>
          <a:endParaRPr lang="en-US"/>
        </a:p>
      </dgm:t>
    </dgm:pt>
    <dgm:pt modelId="{547D24F5-3646-4048-BD73-BE5240AE8C7D}">
      <dgm:prSet/>
      <dgm:spPr/>
      <dgm:t>
        <a:bodyPr/>
        <a:lstStyle/>
        <a:p>
          <a:r>
            <a:rPr lang="en-US"/>
            <a:t>Does </a:t>
          </a:r>
          <a:r>
            <a:rPr lang="en-US" u="sng"/>
            <a:t>not</a:t>
          </a:r>
          <a:r>
            <a:rPr lang="en-US"/>
            <a:t> prevent registration or applying for graduation</a:t>
          </a:r>
        </a:p>
      </dgm:t>
    </dgm:pt>
    <dgm:pt modelId="{BB6CA052-4710-449B-A4E4-484C82214816}" type="parTrans" cxnId="{B2229EAC-E997-4CC3-8F1E-BABEBDBBD798}">
      <dgm:prSet/>
      <dgm:spPr/>
      <dgm:t>
        <a:bodyPr/>
        <a:lstStyle/>
        <a:p>
          <a:endParaRPr lang="en-US"/>
        </a:p>
      </dgm:t>
    </dgm:pt>
    <dgm:pt modelId="{0C3723D6-1588-4381-906F-94B3DDC57832}" type="sibTrans" cxnId="{B2229EAC-E997-4CC3-8F1E-BABEBDBBD798}">
      <dgm:prSet/>
      <dgm:spPr/>
      <dgm:t>
        <a:bodyPr/>
        <a:lstStyle/>
        <a:p>
          <a:endParaRPr lang="en-US"/>
        </a:p>
      </dgm:t>
    </dgm:pt>
    <dgm:pt modelId="{C35D11D8-597F-45C3-AE5C-A6DDF39ADA5D}">
      <dgm:prSet/>
      <dgm:spPr/>
      <dgm:t>
        <a:bodyPr/>
        <a:lstStyle/>
        <a:p>
          <a:r>
            <a:rPr lang="en-US"/>
            <a:t>Follows program requirements set forth in the University Catalog</a:t>
          </a:r>
        </a:p>
      </dgm:t>
    </dgm:pt>
    <dgm:pt modelId="{606852CB-2FFB-4ACA-A033-CCB1587E40B7}" type="parTrans" cxnId="{2E3840AE-0E83-4350-A4D3-D1C7BC14F630}">
      <dgm:prSet/>
      <dgm:spPr/>
      <dgm:t>
        <a:bodyPr/>
        <a:lstStyle/>
        <a:p>
          <a:endParaRPr lang="en-US"/>
        </a:p>
      </dgm:t>
    </dgm:pt>
    <dgm:pt modelId="{F688F6DE-07CD-4DC2-A8B5-78DFF08E090D}" type="sibTrans" cxnId="{2E3840AE-0E83-4350-A4D3-D1C7BC14F630}">
      <dgm:prSet/>
      <dgm:spPr/>
      <dgm:t>
        <a:bodyPr/>
        <a:lstStyle/>
        <a:p>
          <a:endParaRPr lang="en-US"/>
        </a:p>
      </dgm:t>
    </dgm:pt>
    <dgm:pt modelId="{3B088011-A320-48F8-9413-67D0CE9A0110}">
      <dgm:prSet/>
      <dgm:spPr/>
      <dgm:t>
        <a:bodyPr/>
        <a:lstStyle/>
        <a:p>
          <a:r>
            <a:rPr lang="en-US"/>
            <a:t>Any catalog deviations made by students may not automatically display </a:t>
          </a:r>
        </a:p>
      </dgm:t>
    </dgm:pt>
    <dgm:pt modelId="{417EC44E-6632-417C-96C2-874DEF407AC6}" type="parTrans" cxnId="{5A9F2D35-700E-472C-B69D-1D647A3ED66C}">
      <dgm:prSet/>
      <dgm:spPr/>
      <dgm:t>
        <a:bodyPr/>
        <a:lstStyle/>
        <a:p>
          <a:endParaRPr lang="en-US"/>
        </a:p>
      </dgm:t>
    </dgm:pt>
    <dgm:pt modelId="{CE18C8BF-7CD0-4E9B-9B41-33EB3903F53D}" type="sibTrans" cxnId="{5A9F2D35-700E-472C-B69D-1D647A3ED66C}">
      <dgm:prSet/>
      <dgm:spPr/>
      <dgm:t>
        <a:bodyPr/>
        <a:lstStyle/>
        <a:p>
          <a:endParaRPr lang="en-US"/>
        </a:p>
      </dgm:t>
    </dgm:pt>
    <dgm:pt modelId="{37D8712D-3659-4E45-881C-07A6CA9DF910}">
      <dgm:prSet/>
      <dgm:spPr/>
      <dgm:t>
        <a:bodyPr/>
        <a:lstStyle/>
        <a:p>
          <a:r>
            <a:rPr lang="en-US"/>
            <a:t>Graduate Academic Petitions may be required</a:t>
          </a:r>
        </a:p>
      </dgm:t>
    </dgm:pt>
    <dgm:pt modelId="{B75EBC0E-BF87-4DB6-88D4-69A009F30452}" type="parTrans" cxnId="{1F3F8FF5-0F7B-4C0B-9668-046A6F600DF1}">
      <dgm:prSet/>
      <dgm:spPr/>
      <dgm:t>
        <a:bodyPr/>
        <a:lstStyle/>
        <a:p>
          <a:endParaRPr lang="en-US"/>
        </a:p>
      </dgm:t>
    </dgm:pt>
    <dgm:pt modelId="{67666EFD-CC95-4D74-88FC-5597E8E1FA2E}" type="sibTrans" cxnId="{1F3F8FF5-0F7B-4C0B-9668-046A6F600DF1}">
      <dgm:prSet/>
      <dgm:spPr/>
      <dgm:t>
        <a:bodyPr/>
        <a:lstStyle/>
        <a:p>
          <a:endParaRPr lang="en-US"/>
        </a:p>
      </dgm:t>
    </dgm:pt>
    <dgm:pt modelId="{92903D9E-4EB8-4B9E-999F-95484B6A9595}" type="pres">
      <dgm:prSet presAssocID="{8E618F25-9C67-4416-8A76-7ABC2C5A69BA}" presName="root" presStyleCnt="0">
        <dgm:presLayoutVars>
          <dgm:dir/>
          <dgm:resizeHandles val="exact"/>
        </dgm:presLayoutVars>
      </dgm:prSet>
      <dgm:spPr/>
    </dgm:pt>
    <dgm:pt modelId="{EFD464B3-D12A-409F-ACEC-5D419E4E258E}" type="pres">
      <dgm:prSet presAssocID="{80D2756E-86AC-4A0A-B2D2-F6DE0B6B44F9}" presName="compNode" presStyleCnt="0"/>
      <dgm:spPr/>
    </dgm:pt>
    <dgm:pt modelId="{9515B64F-057E-481E-BB6D-10D6CBB9F650}" type="pres">
      <dgm:prSet presAssocID="{80D2756E-86AC-4A0A-B2D2-F6DE0B6B44F9}" presName="bgRect" presStyleLbl="bgShp" presStyleIdx="0" presStyleCnt="3"/>
      <dgm:spPr/>
    </dgm:pt>
    <dgm:pt modelId="{E7B609A5-43FD-4321-A32E-23AC5E40263D}" type="pres">
      <dgm:prSet presAssocID="{80D2756E-86AC-4A0A-B2D2-F6DE0B6B44F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D11261FA-809F-48BF-8A42-020EEE434F6A}" type="pres">
      <dgm:prSet presAssocID="{80D2756E-86AC-4A0A-B2D2-F6DE0B6B44F9}" presName="spaceRect" presStyleCnt="0"/>
      <dgm:spPr/>
    </dgm:pt>
    <dgm:pt modelId="{2EC7E0B8-CA3E-4FF1-B88F-67165968BD64}" type="pres">
      <dgm:prSet presAssocID="{80D2756E-86AC-4A0A-B2D2-F6DE0B6B44F9}" presName="parTx" presStyleLbl="revTx" presStyleIdx="0" presStyleCnt="6">
        <dgm:presLayoutVars>
          <dgm:chMax val="0"/>
          <dgm:chPref val="0"/>
        </dgm:presLayoutVars>
      </dgm:prSet>
      <dgm:spPr/>
    </dgm:pt>
    <dgm:pt modelId="{B40BB234-BB17-40BF-B798-CABBD3D92DF0}" type="pres">
      <dgm:prSet presAssocID="{80D2756E-86AC-4A0A-B2D2-F6DE0B6B44F9}" presName="desTx" presStyleLbl="revTx" presStyleIdx="1" presStyleCnt="6">
        <dgm:presLayoutVars/>
      </dgm:prSet>
      <dgm:spPr/>
    </dgm:pt>
    <dgm:pt modelId="{74793D9D-EE74-4594-9119-170A220BFE43}" type="pres">
      <dgm:prSet presAssocID="{00877A49-0FBA-4587-AAB0-6198E17A872F}" presName="sibTrans" presStyleCnt="0"/>
      <dgm:spPr/>
    </dgm:pt>
    <dgm:pt modelId="{227F2BF9-726F-414A-9D2B-80A2C00E0663}" type="pres">
      <dgm:prSet presAssocID="{A8A63DEE-F8A8-4313-A655-0B5275E139D8}" presName="compNode" presStyleCnt="0"/>
      <dgm:spPr/>
    </dgm:pt>
    <dgm:pt modelId="{87D9642B-4A48-4317-89A0-B7B01A35ABAF}" type="pres">
      <dgm:prSet presAssocID="{A8A63DEE-F8A8-4313-A655-0B5275E139D8}" presName="bgRect" presStyleLbl="bgShp" presStyleIdx="1" presStyleCnt="3"/>
      <dgm:spPr/>
    </dgm:pt>
    <dgm:pt modelId="{0A9E5996-06FA-421C-9F19-7985B7820939}" type="pres">
      <dgm:prSet presAssocID="{A8A63DEE-F8A8-4313-A655-0B5275E139D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C9F26BC8-87B7-46B1-A393-CB7E6C511884}" type="pres">
      <dgm:prSet presAssocID="{A8A63DEE-F8A8-4313-A655-0B5275E139D8}" presName="spaceRect" presStyleCnt="0"/>
      <dgm:spPr/>
    </dgm:pt>
    <dgm:pt modelId="{8EDA1FF5-82C7-4B37-84B4-1594141564B8}" type="pres">
      <dgm:prSet presAssocID="{A8A63DEE-F8A8-4313-A655-0B5275E139D8}" presName="parTx" presStyleLbl="revTx" presStyleIdx="2" presStyleCnt="6">
        <dgm:presLayoutVars>
          <dgm:chMax val="0"/>
          <dgm:chPref val="0"/>
        </dgm:presLayoutVars>
      </dgm:prSet>
      <dgm:spPr/>
    </dgm:pt>
    <dgm:pt modelId="{D121697D-74AF-4203-993F-641A11F8D358}" type="pres">
      <dgm:prSet presAssocID="{A8A63DEE-F8A8-4313-A655-0B5275E139D8}" presName="desTx" presStyleLbl="revTx" presStyleIdx="3" presStyleCnt="6">
        <dgm:presLayoutVars/>
      </dgm:prSet>
      <dgm:spPr/>
    </dgm:pt>
    <dgm:pt modelId="{FABB643D-DB1C-446A-A642-5CD70AD8936E}" type="pres">
      <dgm:prSet presAssocID="{E8C63854-0E7D-4B00-87AA-A602C3C4E862}" presName="sibTrans" presStyleCnt="0"/>
      <dgm:spPr/>
    </dgm:pt>
    <dgm:pt modelId="{8447D48A-2611-4D84-A0A3-1DAA4FF2F3B2}" type="pres">
      <dgm:prSet presAssocID="{C35D11D8-597F-45C3-AE5C-A6DDF39ADA5D}" presName="compNode" presStyleCnt="0"/>
      <dgm:spPr/>
    </dgm:pt>
    <dgm:pt modelId="{565FBEF1-91AC-4370-B86B-62C3CAAB6E6F}" type="pres">
      <dgm:prSet presAssocID="{C35D11D8-597F-45C3-AE5C-A6DDF39ADA5D}" presName="bgRect" presStyleLbl="bgShp" presStyleIdx="2" presStyleCnt="3"/>
      <dgm:spPr/>
    </dgm:pt>
    <dgm:pt modelId="{F1F356E5-2F62-496D-8078-4B8EBAD7548D}" type="pres">
      <dgm:prSet presAssocID="{C35D11D8-597F-45C3-AE5C-A6DDF39ADA5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E8648062-1196-4458-A125-EE33396D4DED}" type="pres">
      <dgm:prSet presAssocID="{C35D11D8-597F-45C3-AE5C-A6DDF39ADA5D}" presName="spaceRect" presStyleCnt="0"/>
      <dgm:spPr/>
    </dgm:pt>
    <dgm:pt modelId="{905A401B-9FA4-4DC1-B43F-CAF34E3FD297}" type="pres">
      <dgm:prSet presAssocID="{C35D11D8-597F-45C3-AE5C-A6DDF39ADA5D}" presName="parTx" presStyleLbl="revTx" presStyleIdx="4" presStyleCnt="6">
        <dgm:presLayoutVars>
          <dgm:chMax val="0"/>
          <dgm:chPref val="0"/>
        </dgm:presLayoutVars>
      </dgm:prSet>
      <dgm:spPr/>
    </dgm:pt>
    <dgm:pt modelId="{8A56064C-6DAF-4BA7-A0FD-F9C546C58FE5}" type="pres">
      <dgm:prSet presAssocID="{C35D11D8-597F-45C3-AE5C-A6DDF39ADA5D}" presName="desTx" presStyleLbl="revTx" presStyleIdx="5" presStyleCnt="6">
        <dgm:presLayoutVars/>
      </dgm:prSet>
      <dgm:spPr/>
    </dgm:pt>
  </dgm:ptLst>
  <dgm:cxnLst>
    <dgm:cxn modelId="{09212407-9D4C-4EF4-BAC9-91CC5220CA85}" type="presOf" srcId="{80D2756E-86AC-4A0A-B2D2-F6DE0B6B44F9}" destId="{2EC7E0B8-CA3E-4FF1-B88F-67165968BD64}" srcOrd="0" destOrd="0" presId="urn:microsoft.com/office/officeart/2018/2/layout/IconVerticalSolidList"/>
    <dgm:cxn modelId="{BDEE0D0F-297A-4E43-A0D3-D8E6EDFD2989}" type="presOf" srcId="{37D8712D-3659-4E45-881C-07A6CA9DF910}" destId="{8A56064C-6DAF-4BA7-A0FD-F9C546C58FE5}" srcOrd="0" destOrd="1" presId="urn:microsoft.com/office/officeart/2018/2/layout/IconVerticalSolidList"/>
    <dgm:cxn modelId="{591A5D18-0D15-455C-B607-A16E7C10239F}" type="presOf" srcId="{3B088011-A320-48F8-9413-67D0CE9A0110}" destId="{8A56064C-6DAF-4BA7-A0FD-F9C546C58FE5}" srcOrd="0" destOrd="0" presId="urn:microsoft.com/office/officeart/2018/2/layout/IconVerticalSolidList"/>
    <dgm:cxn modelId="{3CFA341B-C39C-416A-9525-D40072DF2870}" srcId="{8E618F25-9C67-4416-8A76-7ABC2C5A69BA}" destId="{80D2756E-86AC-4A0A-B2D2-F6DE0B6B44F9}" srcOrd="0" destOrd="0" parTransId="{0BDB9C79-AE24-48C6-B277-B0BAEBDF76CC}" sibTransId="{00877A49-0FBA-4587-AAB0-6198E17A872F}"/>
    <dgm:cxn modelId="{5A9F2D35-700E-472C-B69D-1D647A3ED66C}" srcId="{C35D11D8-597F-45C3-AE5C-A6DDF39ADA5D}" destId="{3B088011-A320-48F8-9413-67D0CE9A0110}" srcOrd="0" destOrd="0" parTransId="{417EC44E-6632-417C-96C2-874DEF407AC6}" sibTransId="{CE18C8BF-7CD0-4E9B-9B41-33EB3903F53D}"/>
    <dgm:cxn modelId="{78893F61-A95E-434A-9344-E074D94535F3}" type="presOf" srcId="{A90BFDDD-7ECF-4809-92D0-C874773C5381}" destId="{B40BB234-BB17-40BF-B798-CABBD3D92DF0}" srcOrd="0" destOrd="0" presId="urn:microsoft.com/office/officeart/2018/2/layout/IconVerticalSolidList"/>
    <dgm:cxn modelId="{8CCA2C80-C018-47EA-8409-80567B8DA4D5}" type="presOf" srcId="{547D24F5-3646-4048-BD73-BE5240AE8C7D}" destId="{D121697D-74AF-4203-993F-641A11F8D358}" srcOrd="0" destOrd="0" presId="urn:microsoft.com/office/officeart/2018/2/layout/IconVerticalSolidList"/>
    <dgm:cxn modelId="{A9C94AAC-5E07-480E-B4A4-2907D5B1437F}" srcId="{8E618F25-9C67-4416-8A76-7ABC2C5A69BA}" destId="{A8A63DEE-F8A8-4313-A655-0B5275E139D8}" srcOrd="1" destOrd="0" parTransId="{A7131660-FA84-496A-B1CE-CB0862D34C8C}" sibTransId="{E8C63854-0E7D-4B00-87AA-A602C3C4E862}"/>
    <dgm:cxn modelId="{B2229EAC-E997-4CC3-8F1E-BABEBDBBD798}" srcId="{A8A63DEE-F8A8-4313-A655-0B5275E139D8}" destId="{547D24F5-3646-4048-BD73-BE5240AE8C7D}" srcOrd="0" destOrd="0" parTransId="{BB6CA052-4710-449B-A4E4-484C82214816}" sibTransId="{0C3723D6-1588-4381-906F-94B3DDC57832}"/>
    <dgm:cxn modelId="{2E3840AE-0E83-4350-A4D3-D1C7BC14F630}" srcId="{8E618F25-9C67-4416-8A76-7ABC2C5A69BA}" destId="{C35D11D8-597F-45C3-AE5C-A6DDF39ADA5D}" srcOrd="2" destOrd="0" parTransId="{606852CB-2FFB-4ACA-A033-CCB1587E40B7}" sibTransId="{F688F6DE-07CD-4DC2-A8B5-78DFF08E090D}"/>
    <dgm:cxn modelId="{26DD2FB9-AC1D-4F31-A849-E561CB15C59F}" srcId="{80D2756E-86AC-4A0A-B2D2-F6DE0B6B44F9}" destId="{A90BFDDD-7ECF-4809-92D0-C874773C5381}" srcOrd="0" destOrd="0" parTransId="{AB5C96B6-39CE-4799-9ED9-AB2B564BB790}" sibTransId="{1C358E42-EBD6-4F97-9AE8-B3CDDC6AEA59}"/>
    <dgm:cxn modelId="{1CA5B0D1-E879-418B-AF79-53BC33E2FB68}" type="presOf" srcId="{8E618F25-9C67-4416-8A76-7ABC2C5A69BA}" destId="{92903D9E-4EB8-4B9E-999F-95484B6A9595}" srcOrd="0" destOrd="0" presId="urn:microsoft.com/office/officeart/2018/2/layout/IconVerticalSolidList"/>
    <dgm:cxn modelId="{D572E4EE-294C-4E3A-9109-FF574AEFC168}" type="presOf" srcId="{A8A63DEE-F8A8-4313-A655-0B5275E139D8}" destId="{8EDA1FF5-82C7-4B37-84B4-1594141564B8}" srcOrd="0" destOrd="0" presId="urn:microsoft.com/office/officeart/2018/2/layout/IconVerticalSolidList"/>
    <dgm:cxn modelId="{1F3F8FF5-0F7B-4C0B-9668-046A6F600DF1}" srcId="{3B088011-A320-48F8-9413-67D0CE9A0110}" destId="{37D8712D-3659-4E45-881C-07A6CA9DF910}" srcOrd="0" destOrd="0" parTransId="{B75EBC0E-BF87-4DB6-88D4-69A009F30452}" sibTransId="{67666EFD-CC95-4D74-88FC-5597E8E1FA2E}"/>
    <dgm:cxn modelId="{BCE2C0FD-8A55-4A2A-829B-35CBC0C55922}" type="presOf" srcId="{C35D11D8-597F-45C3-AE5C-A6DDF39ADA5D}" destId="{905A401B-9FA4-4DC1-B43F-CAF34E3FD297}" srcOrd="0" destOrd="0" presId="urn:microsoft.com/office/officeart/2018/2/layout/IconVerticalSolidList"/>
    <dgm:cxn modelId="{C3C1F0ED-5E4B-4A68-A4D4-5DE2FDD3347D}" type="presParOf" srcId="{92903D9E-4EB8-4B9E-999F-95484B6A9595}" destId="{EFD464B3-D12A-409F-ACEC-5D419E4E258E}" srcOrd="0" destOrd="0" presId="urn:microsoft.com/office/officeart/2018/2/layout/IconVerticalSolidList"/>
    <dgm:cxn modelId="{A8514A50-FB3B-415B-B755-4D87879D661F}" type="presParOf" srcId="{EFD464B3-D12A-409F-ACEC-5D419E4E258E}" destId="{9515B64F-057E-481E-BB6D-10D6CBB9F650}" srcOrd="0" destOrd="0" presId="urn:microsoft.com/office/officeart/2018/2/layout/IconVerticalSolidList"/>
    <dgm:cxn modelId="{C32F87DD-58F0-4E7E-B4A7-4513EAE0C8C2}" type="presParOf" srcId="{EFD464B3-D12A-409F-ACEC-5D419E4E258E}" destId="{E7B609A5-43FD-4321-A32E-23AC5E40263D}" srcOrd="1" destOrd="0" presId="urn:microsoft.com/office/officeart/2018/2/layout/IconVerticalSolidList"/>
    <dgm:cxn modelId="{115D5DE6-CCCC-488C-A075-F7EBC12C21BD}" type="presParOf" srcId="{EFD464B3-D12A-409F-ACEC-5D419E4E258E}" destId="{D11261FA-809F-48BF-8A42-020EEE434F6A}" srcOrd="2" destOrd="0" presId="urn:microsoft.com/office/officeart/2018/2/layout/IconVerticalSolidList"/>
    <dgm:cxn modelId="{1FA5FF67-2FDE-4FFA-B08F-479E680826AA}" type="presParOf" srcId="{EFD464B3-D12A-409F-ACEC-5D419E4E258E}" destId="{2EC7E0B8-CA3E-4FF1-B88F-67165968BD64}" srcOrd="3" destOrd="0" presId="urn:microsoft.com/office/officeart/2018/2/layout/IconVerticalSolidList"/>
    <dgm:cxn modelId="{A919E2EC-2F86-4E49-A8B5-14A352C3F1AF}" type="presParOf" srcId="{EFD464B3-D12A-409F-ACEC-5D419E4E258E}" destId="{B40BB234-BB17-40BF-B798-CABBD3D92DF0}" srcOrd="4" destOrd="0" presId="urn:microsoft.com/office/officeart/2018/2/layout/IconVerticalSolidList"/>
    <dgm:cxn modelId="{5FB4C681-E523-44DF-A1E4-166BA46BAB89}" type="presParOf" srcId="{92903D9E-4EB8-4B9E-999F-95484B6A9595}" destId="{74793D9D-EE74-4594-9119-170A220BFE43}" srcOrd="1" destOrd="0" presId="urn:microsoft.com/office/officeart/2018/2/layout/IconVerticalSolidList"/>
    <dgm:cxn modelId="{5AE8FDE2-001A-4C19-91C5-7D25AC77814A}" type="presParOf" srcId="{92903D9E-4EB8-4B9E-999F-95484B6A9595}" destId="{227F2BF9-726F-414A-9D2B-80A2C00E0663}" srcOrd="2" destOrd="0" presId="urn:microsoft.com/office/officeart/2018/2/layout/IconVerticalSolidList"/>
    <dgm:cxn modelId="{8338A9FB-E6D5-4A40-B239-383743221A24}" type="presParOf" srcId="{227F2BF9-726F-414A-9D2B-80A2C00E0663}" destId="{87D9642B-4A48-4317-89A0-B7B01A35ABAF}" srcOrd="0" destOrd="0" presId="urn:microsoft.com/office/officeart/2018/2/layout/IconVerticalSolidList"/>
    <dgm:cxn modelId="{58B2D297-889E-40D4-B4A5-1D05C57DD475}" type="presParOf" srcId="{227F2BF9-726F-414A-9D2B-80A2C00E0663}" destId="{0A9E5996-06FA-421C-9F19-7985B7820939}" srcOrd="1" destOrd="0" presId="urn:microsoft.com/office/officeart/2018/2/layout/IconVerticalSolidList"/>
    <dgm:cxn modelId="{8860FE04-9FDB-40DF-8049-032011CE0F63}" type="presParOf" srcId="{227F2BF9-726F-414A-9D2B-80A2C00E0663}" destId="{C9F26BC8-87B7-46B1-A393-CB7E6C511884}" srcOrd="2" destOrd="0" presId="urn:microsoft.com/office/officeart/2018/2/layout/IconVerticalSolidList"/>
    <dgm:cxn modelId="{E4B206A1-53A4-44C1-BF28-7BE8AC7CB836}" type="presParOf" srcId="{227F2BF9-726F-414A-9D2B-80A2C00E0663}" destId="{8EDA1FF5-82C7-4B37-84B4-1594141564B8}" srcOrd="3" destOrd="0" presId="urn:microsoft.com/office/officeart/2018/2/layout/IconVerticalSolidList"/>
    <dgm:cxn modelId="{2986C596-4CF8-4CF4-A5E3-CCE20A3493BF}" type="presParOf" srcId="{227F2BF9-726F-414A-9D2B-80A2C00E0663}" destId="{D121697D-74AF-4203-993F-641A11F8D358}" srcOrd="4" destOrd="0" presId="urn:microsoft.com/office/officeart/2018/2/layout/IconVerticalSolidList"/>
    <dgm:cxn modelId="{D6D7BD01-9F30-4583-957E-6BF6E5681BDF}" type="presParOf" srcId="{92903D9E-4EB8-4B9E-999F-95484B6A9595}" destId="{FABB643D-DB1C-446A-A642-5CD70AD8936E}" srcOrd="3" destOrd="0" presId="urn:microsoft.com/office/officeart/2018/2/layout/IconVerticalSolidList"/>
    <dgm:cxn modelId="{A29F56BE-B0C6-4A48-8924-06B86C35B7DC}" type="presParOf" srcId="{92903D9E-4EB8-4B9E-999F-95484B6A9595}" destId="{8447D48A-2611-4D84-A0A3-1DAA4FF2F3B2}" srcOrd="4" destOrd="0" presId="urn:microsoft.com/office/officeart/2018/2/layout/IconVerticalSolidList"/>
    <dgm:cxn modelId="{998C5D3F-1E45-4437-AE8E-B44DEA5A02C1}" type="presParOf" srcId="{8447D48A-2611-4D84-A0A3-1DAA4FF2F3B2}" destId="{565FBEF1-91AC-4370-B86B-62C3CAAB6E6F}" srcOrd="0" destOrd="0" presId="urn:microsoft.com/office/officeart/2018/2/layout/IconVerticalSolidList"/>
    <dgm:cxn modelId="{48454477-D957-4535-96D1-C120557A32B3}" type="presParOf" srcId="{8447D48A-2611-4D84-A0A3-1DAA4FF2F3B2}" destId="{F1F356E5-2F62-496D-8078-4B8EBAD7548D}" srcOrd="1" destOrd="0" presId="urn:microsoft.com/office/officeart/2018/2/layout/IconVerticalSolidList"/>
    <dgm:cxn modelId="{41689DFF-0D8D-4900-88E5-591A7931CEEF}" type="presParOf" srcId="{8447D48A-2611-4D84-A0A3-1DAA4FF2F3B2}" destId="{E8648062-1196-4458-A125-EE33396D4DED}" srcOrd="2" destOrd="0" presId="urn:microsoft.com/office/officeart/2018/2/layout/IconVerticalSolidList"/>
    <dgm:cxn modelId="{6565FA8D-AB3F-481F-B4BA-6A0FCF62183D}" type="presParOf" srcId="{8447D48A-2611-4D84-A0A3-1DAA4FF2F3B2}" destId="{905A401B-9FA4-4DC1-B43F-CAF34E3FD297}" srcOrd="3" destOrd="0" presId="urn:microsoft.com/office/officeart/2018/2/layout/IconVerticalSolidList"/>
    <dgm:cxn modelId="{7CFAC36E-438F-4189-A003-3009A2F4FA7D}" type="presParOf" srcId="{8447D48A-2611-4D84-A0A3-1DAA4FF2F3B2}" destId="{8A56064C-6DAF-4BA7-A0FD-F9C546C58FE5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83981F-D811-4054-93A9-E7BF6A0EE8B5}">
      <dsp:nvSpPr>
        <dsp:cNvPr id="0" name=""/>
        <dsp:cNvSpPr/>
      </dsp:nvSpPr>
      <dsp:spPr>
        <a:xfrm>
          <a:off x="0" y="269304"/>
          <a:ext cx="3152675" cy="18916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Student Center</a:t>
          </a:r>
        </a:p>
      </dsp:txBody>
      <dsp:txXfrm>
        <a:off x="0" y="269304"/>
        <a:ext cx="3152675" cy="1891605"/>
      </dsp:txXfrm>
    </dsp:sp>
    <dsp:sp modelId="{C6762C28-E86F-46EB-ACF1-0AF5AB7579AC}">
      <dsp:nvSpPr>
        <dsp:cNvPr id="0" name=""/>
        <dsp:cNvSpPr/>
      </dsp:nvSpPr>
      <dsp:spPr>
        <a:xfrm>
          <a:off x="3467943" y="269304"/>
          <a:ext cx="3152675" cy="18916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Registration Window</a:t>
          </a:r>
        </a:p>
      </dsp:txBody>
      <dsp:txXfrm>
        <a:off x="3467943" y="269304"/>
        <a:ext cx="3152675" cy="1891605"/>
      </dsp:txXfrm>
    </dsp:sp>
    <dsp:sp modelId="{5CBE2734-B9F5-4CF6-939E-8D8F39DE67DC}">
      <dsp:nvSpPr>
        <dsp:cNvPr id="0" name=""/>
        <dsp:cNvSpPr/>
      </dsp:nvSpPr>
      <dsp:spPr>
        <a:xfrm>
          <a:off x="6935887" y="269304"/>
          <a:ext cx="3152675" cy="18916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Academic Policies </a:t>
          </a:r>
        </a:p>
      </dsp:txBody>
      <dsp:txXfrm>
        <a:off x="6935887" y="269304"/>
        <a:ext cx="3152675" cy="1891605"/>
      </dsp:txXfrm>
    </dsp:sp>
    <dsp:sp modelId="{4D458094-E3F4-431E-8E45-D6851724C03D}">
      <dsp:nvSpPr>
        <dsp:cNvPr id="0" name=""/>
        <dsp:cNvSpPr/>
      </dsp:nvSpPr>
      <dsp:spPr>
        <a:xfrm>
          <a:off x="0" y="2476177"/>
          <a:ext cx="3152675" cy="18916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Transfer Credit</a:t>
          </a:r>
        </a:p>
      </dsp:txBody>
      <dsp:txXfrm>
        <a:off x="0" y="2476177"/>
        <a:ext cx="3152675" cy="1891605"/>
      </dsp:txXfrm>
    </dsp:sp>
    <dsp:sp modelId="{FDA2CAD3-9563-4570-8902-B5EF7C38F7F2}">
      <dsp:nvSpPr>
        <dsp:cNvPr id="0" name=""/>
        <dsp:cNvSpPr/>
      </dsp:nvSpPr>
      <dsp:spPr>
        <a:xfrm>
          <a:off x="3467943" y="2476177"/>
          <a:ext cx="3152675" cy="18916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Degree Progress Report (DPR)</a:t>
          </a:r>
        </a:p>
      </dsp:txBody>
      <dsp:txXfrm>
        <a:off x="3467943" y="2476177"/>
        <a:ext cx="3152675" cy="1891605"/>
      </dsp:txXfrm>
    </dsp:sp>
    <dsp:sp modelId="{01645BC2-6BB4-4444-98F0-E4276D26133F}">
      <dsp:nvSpPr>
        <dsp:cNvPr id="0" name=""/>
        <dsp:cNvSpPr/>
      </dsp:nvSpPr>
      <dsp:spPr>
        <a:xfrm>
          <a:off x="6935887" y="2476177"/>
          <a:ext cx="3152675" cy="1891605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/>
            <a:t>Graduation Process</a:t>
          </a:r>
        </a:p>
      </dsp:txBody>
      <dsp:txXfrm>
        <a:off x="6935887" y="2476177"/>
        <a:ext cx="3152675" cy="18916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18B10E-2B19-4DFB-9D9E-DBCD49448228}">
      <dsp:nvSpPr>
        <dsp:cNvPr id="0" name=""/>
        <dsp:cNvSpPr/>
      </dsp:nvSpPr>
      <dsp:spPr>
        <a:xfrm>
          <a:off x="0" y="1965"/>
          <a:ext cx="10515600" cy="99610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ED174D-8CAB-47BD-9167-2CC4474519B5}">
      <dsp:nvSpPr>
        <dsp:cNvPr id="0" name=""/>
        <dsp:cNvSpPr/>
      </dsp:nvSpPr>
      <dsp:spPr>
        <a:xfrm>
          <a:off x="301321" y="226089"/>
          <a:ext cx="547857" cy="54785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5645BD-7B94-4717-992B-867E7A2640BF}">
      <dsp:nvSpPr>
        <dsp:cNvPr id="0" name=""/>
        <dsp:cNvSpPr/>
      </dsp:nvSpPr>
      <dsp:spPr>
        <a:xfrm>
          <a:off x="1150501" y="1965"/>
          <a:ext cx="9365098" cy="996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421" tIns="105421" rIns="105421" bIns="10542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Future registration windows are assigned by Registrar’s Office and viewable in your Student Center shortly before registration opens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Fall: starts in mid-April</a:t>
          </a:r>
          <a:r>
            <a:rPr lang="en-US" sz="1400" kern="1200"/>
            <a:t>		</a:t>
          </a:r>
          <a:r>
            <a:rPr lang="en-US" sz="1400" b="1" kern="1200"/>
            <a:t>Spring:  starts in mid-October</a:t>
          </a:r>
          <a:r>
            <a:rPr lang="en-US" sz="1400" kern="1200"/>
            <a:t>		</a:t>
          </a:r>
          <a:r>
            <a:rPr lang="en-US" sz="1400" b="1" kern="1200"/>
            <a:t>Summer: starts in April</a:t>
          </a:r>
        </a:p>
      </dsp:txBody>
      <dsp:txXfrm>
        <a:off x="1150501" y="1965"/>
        <a:ext cx="9365098" cy="996105"/>
      </dsp:txXfrm>
    </dsp:sp>
    <dsp:sp modelId="{8C2291F4-2339-4663-A032-BD1FC16BA001}">
      <dsp:nvSpPr>
        <dsp:cNvPr id="0" name=""/>
        <dsp:cNvSpPr/>
      </dsp:nvSpPr>
      <dsp:spPr>
        <a:xfrm>
          <a:off x="0" y="1247097"/>
          <a:ext cx="10515600" cy="99610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E94223-330D-4736-81DC-8BC95910558B}">
      <dsp:nvSpPr>
        <dsp:cNvPr id="0" name=""/>
        <dsp:cNvSpPr/>
      </dsp:nvSpPr>
      <dsp:spPr>
        <a:xfrm>
          <a:off x="301321" y="1471220"/>
          <a:ext cx="547857" cy="54785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A0F126-630C-43AC-80D4-75E43933AE34}">
      <dsp:nvSpPr>
        <dsp:cNvPr id="0" name=""/>
        <dsp:cNvSpPr/>
      </dsp:nvSpPr>
      <dsp:spPr>
        <a:xfrm>
          <a:off x="1150501" y="1247097"/>
          <a:ext cx="9365098" cy="996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421" tIns="105421" rIns="105421" bIns="10542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Limited to 16 units during Priority &amp; General Registration, then 18 units during Add/Drop, Petition to Exceed Unit Cap must be submitted </a:t>
          </a:r>
          <a:endParaRPr lang="en-US" sz="1400" kern="1200"/>
        </a:p>
      </dsp:txBody>
      <dsp:txXfrm>
        <a:off x="1150501" y="1247097"/>
        <a:ext cx="9365098" cy="996105"/>
      </dsp:txXfrm>
    </dsp:sp>
    <dsp:sp modelId="{CDF1A3C1-1446-4731-A435-6CC1F6AB3D49}">
      <dsp:nvSpPr>
        <dsp:cNvPr id="0" name=""/>
        <dsp:cNvSpPr/>
      </dsp:nvSpPr>
      <dsp:spPr>
        <a:xfrm>
          <a:off x="0" y="2492228"/>
          <a:ext cx="10515600" cy="99610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4BB890-0D00-4FA2-AC20-2D136699596E}">
      <dsp:nvSpPr>
        <dsp:cNvPr id="0" name=""/>
        <dsp:cNvSpPr/>
      </dsp:nvSpPr>
      <dsp:spPr>
        <a:xfrm>
          <a:off x="301321" y="2716352"/>
          <a:ext cx="547857" cy="54785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9D6976-E57B-4699-982E-C4C31827D7B2}">
      <dsp:nvSpPr>
        <dsp:cNvPr id="0" name=""/>
        <dsp:cNvSpPr/>
      </dsp:nvSpPr>
      <dsp:spPr>
        <a:xfrm>
          <a:off x="1150501" y="2492228"/>
          <a:ext cx="9365098" cy="996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421" tIns="105421" rIns="105421" bIns="10542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Check for pre-requisites or co-requisites</a:t>
          </a:r>
          <a:endParaRPr lang="en-US" sz="1400" kern="1200"/>
        </a:p>
      </dsp:txBody>
      <dsp:txXfrm>
        <a:off x="1150501" y="2492228"/>
        <a:ext cx="9365098" cy="996105"/>
      </dsp:txXfrm>
    </dsp:sp>
    <dsp:sp modelId="{93D79A56-D607-4F67-A1D8-9DEEFC3BFEC7}">
      <dsp:nvSpPr>
        <dsp:cNvPr id="0" name=""/>
        <dsp:cNvSpPr/>
      </dsp:nvSpPr>
      <dsp:spPr>
        <a:xfrm>
          <a:off x="0" y="3737360"/>
          <a:ext cx="10515600" cy="99610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ACAB6B-7276-4570-BC9E-9DF8D92FF481}">
      <dsp:nvSpPr>
        <dsp:cNvPr id="0" name=""/>
        <dsp:cNvSpPr/>
      </dsp:nvSpPr>
      <dsp:spPr>
        <a:xfrm>
          <a:off x="301321" y="3961483"/>
          <a:ext cx="547857" cy="54785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245DB-EB93-44D5-8ABE-12B038AB706C}">
      <dsp:nvSpPr>
        <dsp:cNvPr id="0" name=""/>
        <dsp:cNvSpPr/>
      </dsp:nvSpPr>
      <dsp:spPr>
        <a:xfrm>
          <a:off x="1150501" y="3737360"/>
          <a:ext cx="9365098" cy="996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421" tIns="105421" rIns="105421" bIns="105421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/>
            <a:t>Add/Drop for Fall </a:t>
          </a:r>
          <a:r>
            <a:rPr lang="en-US" sz="1400" b="0" kern="1200">
              <a:latin typeface="Georgia"/>
            </a:rPr>
            <a:t>2025  </a:t>
          </a:r>
          <a:r>
            <a:rPr lang="en-US" sz="1400" b="0" kern="1200"/>
            <a:t>August </a:t>
          </a:r>
          <a:r>
            <a:rPr lang="en-US" sz="1400" b="0" kern="1200">
              <a:latin typeface="Georgia"/>
            </a:rPr>
            <a:t>11</a:t>
          </a:r>
          <a:r>
            <a:rPr lang="en-US" sz="1400" b="0" kern="1200"/>
            <a:t> – September </a:t>
          </a:r>
          <a:r>
            <a:rPr lang="en-US" sz="1400" kern="1200">
              <a:latin typeface="Georgia"/>
            </a:rPr>
            <a:t>4</a:t>
          </a:r>
          <a:endParaRPr lang="en-US" sz="1400" kern="1200"/>
        </a:p>
      </dsp:txBody>
      <dsp:txXfrm>
        <a:off x="1150501" y="3737360"/>
        <a:ext cx="9365098" cy="9961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D97216-48C1-4FFF-B98C-AC3A7E19C201}">
      <dsp:nvSpPr>
        <dsp:cNvPr id="0" name=""/>
        <dsp:cNvSpPr/>
      </dsp:nvSpPr>
      <dsp:spPr>
        <a:xfrm>
          <a:off x="0" y="2011"/>
          <a:ext cx="8812464" cy="8155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A220AB-DBE0-4964-B0E8-27BE12F5D07F}">
      <dsp:nvSpPr>
        <dsp:cNvPr id="0" name=""/>
        <dsp:cNvSpPr/>
      </dsp:nvSpPr>
      <dsp:spPr>
        <a:xfrm>
          <a:off x="246718" y="185521"/>
          <a:ext cx="448578" cy="44857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BFB9CF-127B-4153-ACC5-E5EE50E54499}">
      <dsp:nvSpPr>
        <dsp:cNvPr id="0" name=""/>
        <dsp:cNvSpPr/>
      </dsp:nvSpPr>
      <dsp:spPr>
        <a:xfrm>
          <a:off x="942015" y="2011"/>
          <a:ext cx="7758303" cy="1019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897" tIns="107897" rIns="107897" bIns="107897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/>
            <a:t>Students are permitted to “stop out” (not be enrolled) for 1 semester (not including summer) and not applicable to 1</a:t>
          </a:r>
          <a:r>
            <a:rPr lang="en-US" sz="2000" b="0" kern="1200" baseline="30000"/>
            <a:t>st</a:t>
          </a:r>
          <a:r>
            <a:rPr lang="en-US" sz="2000" b="0" kern="1200"/>
            <a:t> term students</a:t>
          </a:r>
          <a:endParaRPr lang="en-US" sz="2000" kern="1200"/>
        </a:p>
      </dsp:txBody>
      <dsp:txXfrm>
        <a:off x="942015" y="2011"/>
        <a:ext cx="7758303" cy="1019497"/>
      </dsp:txXfrm>
    </dsp:sp>
    <dsp:sp modelId="{714EDD0C-2216-4E12-9003-F2BFD11185F6}">
      <dsp:nvSpPr>
        <dsp:cNvPr id="0" name=""/>
        <dsp:cNvSpPr/>
      </dsp:nvSpPr>
      <dsp:spPr>
        <a:xfrm>
          <a:off x="0" y="1276383"/>
          <a:ext cx="8812464" cy="8155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21B2AC-CE19-49BC-99E7-9F1264B66E2F}">
      <dsp:nvSpPr>
        <dsp:cNvPr id="0" name=""/>
        <dsp:cNvSpPr/>
      </dsp:nvSpPr>
      <dsp:spPr>
        <a:xfrm>
          <a:off x="246718" y="1459892"/>
          <a:ext cx="448578" cy="44857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485519-BD1C-493F-88F5-B7624048281F}">
      <dsp:nvSpPr>
        <dsp:cNvPr id="0" name=""/>
        <dsp:cNvSpPr/>
      </dsp:nvSpPr>
      <dsp:spPr>
        <a:xfrm>
          <a:off x="942015" y="1276383"/>
          <a:ext cx="7758303" cy="1019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897" tIns="107897" rIns="107897" bIns="10789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kern="1200"/>
            <a:t>Note: stop-out is not available to F-1 international students</a:t>
          </a:r>
          <a:endParaRPr lang="en-US" sz="2400" kern="1200"/>
        </a:p>
      </dsp:txBody>
      <dsp:txXfrm>
        <a:off x="942015" y="1276383"/>
        <a:ext cx="7758303" cy="1019497"/>
      </dsp:txXfrm>
    </dsp:sp>
    <dsp:sp modelId="{BB43CCF1-E5DF-4F12-AA3C-1A1EA9AFC2D4}">
      <dsp:nvSpPr>
        <dsp:cNvPr id="0" name=""/>
        <dsp:cNvSpPr/>
      </dsp:nvSpPr>
      <dsp:spPr>
        <a:xfrm>
          <a:off x="0" y="2550754"/>
          <a:ext cx="8812464" cy="8155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19D7C6-C302-4630-B52F-6A19B0F2A0D0}">
      <dsp:nvSpPr>
        <dsp:cNvPr id="0" name=""/>
        <dsp:cNvSpPr/>
      </dsp:nvSpPr>
      <dsp:spPr>
        <a:xfrm>
          <a:off x="246718" y="2734264"/>
          <a:ext cx="448578" cy="44857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A74C88-3659-4633-8D35-BCBB231A8F88}">
      <dsp:nvSpPr>
        <dsp:cNvPr id="0" name=""/>
        <dsp:cNvSpPr/>
      </dsp:nvSpPr>
      <dsp:spPr>
        <a:xfrm>
          <a:off x="921688" y="2408514"/>
          <a:ext cx="7758303" cy="1019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897" tIns="107897" rIns="107897" bIns="107897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0" kern="1200"/>
            <a:t>If a student needs to be away longer than 1 semester (financial, medical, emergency </a:t>
          </a:r>
          <a:r>
            <a:rPr lang="en-US" sz="2400" b="0" kern="1200"/>
            <a:t>reasons</a:t>
          </a:r>
          <a:r>
            <a:rPr lang="en-US" sz="1700" b="0" kern="1200"/>
            <a:t>) an Leave of Absence can be filed with the Registrar’s Office for up to 4 semesters (not including summer) – form available online</a:t>
          </a:r>
          <a:endParaRPr lang="en-US" sz="1700" kern="1200"/>
        </a:p>
      </dsp:txBody>
      <dsp:txXfrm>
        <a:off x="921688" y="2408514"/>
        <a:ext cx="7758303" cy="1019497"/>
      </dsp:txXfrm>
    </dsp:sp>
    <dsp:sp modelId="{B9F786C1-C276-4EC2-83DC-8FB1C51AEDCC}">
      <dsp:nvSpPr>
        <dsp:cNvPr id="0" name=""/>
        <dsp:cNvSpPr/>
      </dsp:nvSpPr>
      <dsp:spPr>
        <a:xfrm>
          <a:off x="0" y="3825126"/>
          <a:ext cx="8812464" cy="815597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BD0DB8-9BFC-42C3-B517-3C22831413CC}">
      <dsp:nvSpPr>
        <dsp:cNvPr id="0" name=""/>
        <dsp:cNvSpPr/>
      </dsp:nvSpPr>
      <dsp:spPr>
        <a:xfrm>
          <a:off x="246718" y="4008635"/>
          <a:ext cx="448578" cy="44857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B194E1-90BA-4650-A927-DEDB10CEA336}">
      <dsp:nvSpPr>
        <dsp:cNvPr id="0" name=""/>
        <dsp:cNvSpPr/>
      </dsp:nvSpPr>
      <dsp:spPr>
        <a:xfrm>
          <a:off x="942015" y="3825126"/>
          <a:ext cx="7758303" cy="10194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897" tIns="107897" rIns="107897" bIns="107897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NOTE: </a:t>
          </a:r>
          <a:r>
            <a:rPr lang="en-US" sz="2400" b="0" kern="1200"/>
            <a:t> </a:t>
          </a:r>
          <a:r>
            <a:rPr lang="en-US" sz="2400" kern="1200"/>
            <a:t>The 7-year time limit does not stop during this period.</a:t>
          </a:r>
        </a:p>
      </dsp:txBody>
      <dsp:txXfrm>
        <a:off x="942015" y="3825126"/>
        <a:ext cx="7758303" cy="10194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6F0BF-6A5F-43AB-AA6E-77450771B179}">
      <dsp:nvSpPr>
        <dsp:cNvPr id="0" name=""/>
        <dsp:cNvSpPr/>
      </dsp:nvSpPr>
      <dsp:spPr>
        <a:xfrm>
          <a:off x="0" y="1267914"/>
          <a:ext cx="2837408" cy="18017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FFCCAA9-56EF-4123-BB28-E4D4DDA29F05}">
      <dsp:nvSpPr>
        <dsp:cNvPr id="0" name=""/>
        <dsp:cNvSpPr/>
      </dsp:nvSpPr>
      <dsp:spPr>
        <a:xfrm>
          <a:off x="315267" y="1567418"/>
          <a:ext cx="2837408" cy="1801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A total limit of 9 transfer and/or extension units</a:t>
          </a:r>
          <a:r>
            <a:rPr lang="en-US" sz="1700" kern="1200"/>
            <a:t> petitioned for graduate credit may be applied toward a graduate degree.</a:t>
          </a:r>
        </a:p>
      </dsp:txBody>
      <dsp:txXfrm>
        <a:off x="368039" y="1620190"/>
        <a:ext cx="2731864" cy="1696210"/>
      </dsp:txXfrm>
    </dsp:sp>
    <dsp:sp modelId="{7D7E247A-5329-46AE-8341-0F194B361575}">
      <dsp:nvSpPr>
        <dsp:cNvPr id="0" name=""/>
        <dsp:cNvSpPr/>
      </dsp:nvSpPr>
      <dsp:spPr>
        <a:xfrm>
          <a:off x="3467943" y="1267914"/>
          <a:ext cx="2837408" cy="18017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9D75F0-19F1-4C43-BF02-C7044CAA2DB4}">
      <dsp:nvSpPr>
        <dsp:cNvPr id="0" name=""/>
        <dsp:cNvSpPr/>
      </dsp:nvSpPr>
      <dsp:spPr>
        <a:xfrm>
          <a:off x="3783211" y="1567418"/>
          <a:ext cx="2837408" cy="1801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Lower division level transfer courses may </a:t>
          </a:r>
          <a:r>
            <a:rPr lang="en-US" sz="1700" b="1" kern="1200"/>
            <a:t>not </a:t>
          </a:r>
          <a:r>
            <a:rPr lang="en-US" sz="1700" kern="1200"/>
            <a:t>be applied toward a graduate degree (including courses completed at a community college).</a:t>
          </a:r>
        </a:p>
      </dsp:txBody>
      <dsp:txXfrm>
        <a:off x="3835983" y="1620190"/>
        <a:ext cx="2731864" cy="1696210"/>
      </dsp:txXfrm>
    </dsp:sp>
    <dsp:sp modelId="{663A2A35-DFDC-4914-87EA-C1A35C9DDC47}">
      <dsp:nvSpPr>
        <dsp:cNvPr id="0" name=""/>
        <dsp:cNvSpPr/>
      </dsp:nvSpPr>
      <dsp:spPr>
        <a:xfrm>
          <a:off x="6935887" y="1267914"/>
          <a:ext cx="2837408" cy="18017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BF5BE1F-4592-459E-A56B-D49B147D4372}">
      <dsp:nvSpPr>
        <dsp:cNvPr id="0" name=""/>
        <dsp:cNvSpPr/>
      </dsp:nvSpPr>
      <dsp:spPr>
        <a:xfrm>
          <a:off x="7251154" y="1567418"/>
          <a:ext cx="2837408" cy="1801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Official transcripts and approved petitions are required to be on file prior to having the units posted to the record.</a:t>
          </a:r>
        </a:p>
      </dsp:txBody>
      <dsp:txXfrm>
        <a:off x="7303926" y="1620190"/>
        <a:ext cx="2731864" cy="169621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15B64F-057E-481E-BB6D-10D6CBB9F650}">
      <dsp:nvSpPr>
        <dsp:cNvPr id="0" name=""/>
        <dsp:cNvSpPr/>
      </dsp:nvSpPr>
      <dsp:spPr>
        <a:xfrm>
          <a:off x="0" y="560"/>
          <a:ext cx="10074275" cy="131186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B609A5-43FD-4321-A32E-23AC5E40263D}">
      <dsp:nvSpPr>
        <dsp:cNvPr id="0" name=""/>
        <dsp:cNvSpPr/>
      </dsp:nvSpPr>
      <dsp:spPr>
        <a:xfrm>
          <a:off x="396838" y="295729"/>
          <a:ext cx="721523" cy="7215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C7E0B8-CA3E-4FF1-B88F-67165968BD64}">
      <dsp:nvSpPr>
        <dsp:cNvPr id="0" name=""/>
        <dsp:cNvSpPr/>
      </dsp:nvSpPr>
      <dsp:spPr>
        <a:xfrm>
          <a:off x="1515200" y="560"/>
          <a:ext cx="4533423" cy="1311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39" tIns="138839" rIns="138839" bIns="1388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Advising tool for graduate students </a:t>
          </a:r>
        </a:p>
      </dsp:txBody>
      <dsp:txXfrm>
        <a:off x="1515200" y="560"/>
        <a:ext cx="4533423" cy="1311861"/>
      </dsp:txXfrm>
    </dsp:sp>
    <dsp:sp modelId="{B40BB234-BB17-40BF-B798-CABBD3D92DF0}">
      <dsp:nvSpPr>
        <dsp:cNvPr id="0" name=""/>
        <dsp:cNvSpPr/>
      </dsp:nvSpPr>
      <dsp:spPr>
        <a:xfrm>
          <a:off x="6048623" y="560"/>
          <a:ext cx="4025651" cy="1311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39" tIns="138839" rIns="138839" bIns="138839" numCol="1" spcCol="1270" anchor="ctr" anchorCtr="0">
          <a:noAutofit/>
        </a:bodyPr>
        <a:lstStyle/>
        <a:p>
          <a:pPr marL="0" lvl="0" indent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Georgia"/>
            </a:rPr>
            <a:t>Shows degree requirements met &amp; unmet</a:t>
          </a:r>
          <a:endParaRPr lang="en-US" sz="1600" kern="1200"/>
        </a:p>
      </dsp:txBody>
      <dsp:txXfrm>
        <a:off x="6048623" y="560"/>
        <a:ext cx="4025651" cy="1311861"/>
      </dsp:txXfrm>
    </dsp:sp>
    <dsp:sp modelId="{87D9642B-4A48-4317-89A0-B7B01A35ABAF}">
      <dsp:nvSpPr>
        <dsp:cNvPr id="0" name=""/>
        <dsp:cNvSpPr/>
      </dsp:nvSpPr>
      <dsp:spPr>
        <a:xfrm>
          <a:off x="0" y="1640387"/>
          <a:ext cx="10074275" cy="131186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E5996-06FA-421C-9F19-7985B7820939}">
      <dsp:nvSpPr>
        <dsp:cNvPr id="0" name=""/>
        <dsp:cNvSpPr/>
      </dsp:nvSpPr>
      <dsp:spPr>
        <a:xfrm>
          <a:off x="396838" y="1935556"/>
          <a:ext cx="721523" cy="72152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DA1FF5-82C7-4B37-84B4-1594141564B8}">
      <dsp:nvSpPr>
        <dsp:cNvPr id="0" name=""/>
        <dsp:cNvSpPr/>
      </dsp:nvSpPr>
      <dsp:spPr>
        <a:xfrm>
          <a:off x="1515200" y="1640387"/>
          <a:ext cx="4533423" cy="1311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39" tIns="138839" rIns="138839" bIns="1388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Helps students/departments track progress towards degree</a:t>
          </a:r>
        </a:p>
      </dsp:txBody>
      <dsp:txXfrm>
        <a:off x="1515200" y="1640387"/>
        <a:ext cx="4533423" cy="1311861"/>
      </dsp:txXfrm>
    </dsp:sp>
    <dsp:sp modelId="{D121697D-74AF-4203-993F-641A11F8D358}">
      <dsp:nvSpPr>
        <dsp:cNvPr id="0" name=""/>
        <dsp:cNvSpPr/>
      </dsp:nvSpPr>
      <dsp:spPr>
        <a:xfrm>
          <a:off x="6048623" y="1640387"/>
          <a:ext cx="4025651" cy="1311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39" tIns="138839" rIns="138839" bIns="13883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Does </a:t>
          </a:r>
          <a:r>
            <a:rPr lang="en-US" sz="1600" u="sng" kern="1200"/>
            <a:t>not</a:t>
          </a:r>
          <a:r>
            <a:rPr lang="en-US" sz="1600" kern="1200"/>
            <a:t> prevent registration or applying for graduation</a:t>
          </a:r>
        </a:p>
      </dsp:txBody>
      <dsp:txXfrm>
        <a:off x="6048623" y="1640387"/>
        <a:ext cx="4025651" cy="1311861"/>
      </dsp:txXfrm>
    </dsp:sp>
    <dsp:sp modelId="{565FBEF1-91AC-4370-B86B-62C3CAAB6E6F}">
      <dsp:nvSpPr>
        <dsp:cNvPr id="0" name=""/>
        <dsp:cNvSpPr/>
      </dsp:nvSpPr>
      <dsp:spPr>
        <a:xfrm>
          <a:off x="0" y="3280214"/>
          <a:ext cx="10074275" cy="1311861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F356E5-2F62-496D-8078-4B8EBAD7548D}">
      <dsp:nvSpPr>
        <dsp:cNvPr id="0" name=""/>
        <dsp:cNvSpPr/>
      </dsp:nvSpPr>
      <dsp:spPr>
        <a:xfrm>
          <a:off x="396838" y="3575383"/>
          <a:ext cx="721523" cy="72152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5A401B-9FA4-4DC1-B43F-CAF34E3FD297}">
      <dsp:nvSpPr>
        <dsp:cNvPr id="0" name=""/>
        <dsp:cNvSpPr/>
      </dsp:nvSpPr>
      <dsp:spPr>
        <a:xfrm>
          <a:off x="1515200" y="3280214"/>
          <a:ext cx="4533423" cy="1311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39" tIns="138839" rIns="138839" bIns="138839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Follows program requirements set forth in the University Catalog</a:t>
          </a:r>
        </a:p>
      </dsp:txBody>
      <dsp:txXfrm>
        <a:off x="1515200" y="3280214"/>
        <a:ext cx="4533423" cy="1311861"/>
      </dsp:txXfrm>
    </dsp:sp>
    <dsp:sp modelId="{8A56064C-6DAF-4BA7-A0FD-F9C546C58FE5}">
      <dsp:nvSpPr>
        <dsp:cNvPr id="0" name=""/>
        <dsp:cNvSpPr/>
      </dsp:nvSpPr>
      <dsp:spPr>
        <a:xfrm>
          <a:off x="6048623" y="3280214"/>
          <a:ext cx="4025651" cy="13118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839" tIns="138839" rIns="138839" bIns="138839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Any catalog deviations made by students may not automatically display 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Graduate Academic Petitions may be required</a:t>
          </a:r>
        </a:p>
      </dsp:txBody>
      <dsp:txXfrm>
        <a:off x="6048623" y="3280214"/>
        <a:ext cx="4025651" cy="13118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62AD0-0089-448C-8646-4936C53E81FF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5B9CF-2EAB-4FC2-98B6-0F8C838026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71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A9D02F-E466-47B2-9FBF-F851CFB7BC29}" type="datetimeFigureOut">
              <a:rPr lang="en-US" smtClean="0"/>
              <a:t>8/15/2025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9FC6D-4F0B-4E2C-89C2-3A49050134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21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Connie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768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C24615-F913-8CFD-FE11-1D27BA477A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BE915A-C5AB-17DA-58EF-DFE58353EF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0C7DA0-CB3C-CC2E-C35D-F506CB0C1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Lanto - Permission to Add for Schedule Conflict or late add after the add/drop period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4E980-BFC3-F835-48C5-CB438A4DAC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09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Lanto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/>
              <a:t>Cal Poly Pomona, Registrar's Office - Graduate Student Orientation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90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Jennifer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69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Jennifer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54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Camry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146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Camry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171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Camry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055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4DC27-AB3D-8100-AEDB-285C834CE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F3D54D-733A-0C7D-07F5-9B1D03B1A2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FE35DF3-9CE0-2726-6E56-ECA3EDB5D8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Camry – click on Academics – My Degree Progress Report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1B4F41-B968-0646-DDF3-6CC09B02E8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167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4710B-33D9-413C-15CD-9B61489DD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751783-CDFF-550E-6204-42F8D56CE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B6D53A-44A0-AD45-D5DF-BA0D8ABE8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Jennifer/Camry – click on Expand All to display the DPR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299BF6-F49C-DA8C-00DC-C53362F628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801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31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Lanto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027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Connie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32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Lanto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759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Lanto - Student Center – Holds, To List, Registration Window, Payment information, update Emergency Contact, FERPA authorize to release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470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92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96BE92-48EA-F15F-F952-333858B50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18068B-4FBD-E474-3D7E-0B082A7DC8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A31254-88F1-9B4E-0D94-1DC6D7AF44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Lanto - Class and Registration:  Add, Drop, Class Search, Permission to Add for schedule conflict or late add, Registration Window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DD34FE-6B71-305C-3671-9FC6D5F78B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1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152EE-A77A-67D6-DF3A-E0BFEE806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4ECD52-5C84-89C3-637B-ACCA2E0C88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1D6915-C3A1-3A53-CCB8-6CC3E33B94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Lanto - Class and Registration:  Class 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2CBF84-B41B-0CAE-BEC5-4FD6D9D5F5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11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6454A7-50E0-FD0F-D726-F956938A65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D46CF0-0F46-0AAE-0353-1EE87E90E6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419EDE-FA3A-D05C-1950-DC96B14A8C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Lanto - Class and Registration:  Class Search- search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431A8-09B4-F7B3-6FD2-D06E2162CB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59FC6D-4F0B-4E2C-89C2-3A490501342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73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20.svg"/><Relationship Id="rId7" Type="http://schemas.openxmlformats.org/officeDocument/2006/relationships/image" Target="../media/image11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1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7" Type="http://schemas.openxmlformats.org/officeDocument/2006/relationships/image" Target="../media/image12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7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7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0F98C-59DC-407C-1882-80B5B9AF8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55508E-CDD9-EA5D-6727-5194151F6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EEC77-8A13-92C4-9F5D-06FF4C17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BFB44AE-E8EC-4649-B0F6-833A69ED81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54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with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3C093E-AEE8-56F1-BEDB-102E17704D8D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DCBE08-EAA0-43D2-AF18-C5D2527171B0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7B5D0A61-1AEC-E7A1-4BCA-652DB635BE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AF74796-23B1-6639-7336-27AFB2461D15}"/>
              </a:ext>
            </a:extLst>
          </p:cNvPr>
          <p:cNvSpPr/>
          <p:nvPr userDrawn="1"/>
        </p:nvSpPr>
        <p:spPr>
          <a:xfrm rot="5400000">
            <a:off x="5187675" y="3286654"/>
            <a:ext cx="223024" cy="223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973EF2-CAEE-BC33-D782-6A223B10D4D3}"/>
              </a:ext>
            </a:extLst>
          </p:cNvPr>
          <p:cNvCxnSpPr>
            <a:cxnSpLocks/>
          </p:cNvCxnSpPr>
          <p:nvPr userDrawn="1"/>
        </p:nvCxnSpPr>
        <p:spPr>
          <a:xfrm>
            <a:off x="5299187" y="875216"/>
            <a:ext cx="0" cy="50459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0EFE04-1A8F-2461-B7F4-DFA5987B936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FD8E65A9-87BF-D6FB-FBAA-20117809DA9A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369F17F-B623-C745-DB43-676CC70518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C797485-4D35-D6F2-96F2-42C8AEEAEE9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F33EB9-329B-8636-45A0-FFFE1DC2B7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013501"/>
            <a:ext cx="2998442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A Short Headline</a:t>
            </a:r>
            <a:br>
              <a:rPr lang="en-US"/>
            </a:br>
            <a:r>
              <a:rPr lang="en-US"/>
              <a:t>Can Go Here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B72793C-C10F-9779-B7AD-BC689DE427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1D67AB17-0508-9732-E917-67AFD430DA3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8983" y="2028881"/>
            <a:ext cx="4216738" cy="2738570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8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A3C366E-6E0E-A8DD-ADDE-93800FCEB82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B0877D41-3B4C-0D68-A636-B44C7A7F18E9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A13823E-D31D-E2B8-FCC7-ACC0A54450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086021-1CFD-13ED-3297-5C1D8135F12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5832969-ABF8-60FF-E4B5-1CE0759863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827660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slide header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C8C5C96-F9B0-942A-3EF4-2E384DE9435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1233079"/>
            <a:ext cx="8276601" cy="1296445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3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403957-6844-9461-B00D-0717CEC5D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68315" y="-1"/>
            <a:ext cx="823686" cy="82368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4E7BA0F-D888-5BC0-4F22-F7B155E92F6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35A961E-0F26-492D-033D-018FF3ACA23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1FDA0F6-D718-F337-AE53-75F3828450D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95BDD8A-6BC7-C307-6912-1641BAA42FF1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FC99C2F-ED1F-1822-FE95-45B8BE8B24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86E000-10D1-7644-F159-C602B284BD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089521-6C6B-1F09-0ABE-895D2ADC88C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20084" y="821688"/>
            <a:ext cx="5215325" cy="521274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7817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Sta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5" name="Snip Diagonal Corner Rectangle 4">
            <a:extLst>
              <a:ext uri="{FF2B5EF4-FFF2-40B4-BE49-F238E27FC236}">
                <a16:creationId xmlns:a16="http://schemas.microsoft.com/office/drawing/2014/main" id="{F5FF9819-7B36-713D-9E40-8639B580228D}"/>
              </a:ext>
            </a:extLst>
          </p:cNvPr>
          <p:cNvSpPr/>
          <p:nvPr userDrawn="1"/>
        </p:nvSpPr>
        <p:spPr>
          <a:xfrm>
            <a:off x="7593980" y="1421795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26F34C-819E-3155-2A17-5AD685BD98A0}"/>
              </a:ext>
            </a:extLst>
          </p:cNvPr>
          <p:cNvSpPr/>
          <p:nvPr userDrawn="1"/>
        </p:nvSpPr>
        <p:spPr>
          <a:xfrm>
            <a:off x="9075901" y="3366229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360293-7659-F219-BC28-F534D97AF762}"/>
              </a:ext>
            </a:extLst>
          </p:cNvPr>
          <p:cNvCxnSpPr>
            <a:cxnSpLocks/>
          </p:cNvCxnSpPr>
          <p:nvPr userDrawn="1"/>
        </p:nvCxnSpPr>
        <p:spPr>
          <a:xfrm>
            <a:off x="8472678" y="3477741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A403957-6844-9461-B00D-0717CEC5D4D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694020" y="5311859"/>
            <a:ext cx="798350" cy="798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A39045-4B61-5AFF-F5F9-8A05430FD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8748" t="16540" r="19136" b="27445"/>
          <a:stretch/>
        </p:blipFill>
        <p:spPr>
          <a:xfrm>
            <a:off x="6734540" y="906615"/>
            <a:ext cx="909476" cy="120613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77D3F0-0FA9-7C58-6B5F-D65BB0750DAC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D0D1AB4E-7E3D-02F7-5C77-BE4309A7DF8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9B7A746-B24C-BDC8-1F4A-0E140480BC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9FD9FA-2CAD-F9F9-30FE-AB706D24440A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57253A5-F738-32BE-4793-0BD820315D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401370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B125EEA7-D9E6-BF51-172E-6A8D80BD19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1" y="2071770"/>
            <a:ext cx="4013701" cy="3175613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ut.</a:t>
            </a:r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7AD93C5-4E4A-8EDE-2E16-2D03A066BE7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00075" y="1801963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47A6A83-F660-B530-56BD-0DEEC808223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994100" y="379988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0F13ED2C-320B-3708-351A-B52064D6EAF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61526" y="478797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</p:spTree>
    <p:extLst>
      <p:ext uri="{BB962C8B-B14F-4D97-AF65-F5344CB8AC3E}">
        <p14:creationId xmlns:p14="http://schemas.microsoft.com/office/powerpoint/2010/main" val="17555187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CFA0CD2-516F-BF72-4F68-BFF719D0222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9904450C-8D1B-E2E0-6F31-5F86A9B6039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3B6C4B5-380C-96BE-C89D-9B8CAE30C30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978A64D-9F0C-480D-5FDB-0EFDD972341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0AD6304-E2C3-3ABA-AE6B-8A40999A14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013501"/>
            <a:ext cx="3767460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 Headline for this Page Goes Here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24B08E-F154-D25D-6AE7-B0F95BD395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73536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09425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B95105E-7E7E-7CD1-818A-CA3DFFEAA7CD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8E7CBBA-3A7E-2636-285E-576063BAAF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B555F4-FE50-F242-4B5C-22AA3BC8EB5E}"/>
              </a:ext>
            </a:extLst>
          </p:cNvPr>
          <p:cNvCxnSpPr>
            <a:cxnSpLocks/>
          </p:cNvCxnSpPr>
          <p:nvPr userDrawn="1"/>
        </p:nvCxnSpPr>
        <p:spPr>
          <a:xfrm flipV="1">
            <a:off x="645254" y="2551314"/>
            <a:ext cx="11464196" cy="224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1E2458-0ACE-2CA2-0FCD-226EF83DF8C5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5F3064F-0B26-0869-3F88-BCFC70CB96A4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92C6819-5788-CE48-25D3-8697063E9E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5BEF1D-C737-3A28-B3BB-C9E6432842D4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0168860-8BCE-6155-DFF4-B2E5010639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>
            <a:off x="11856720" y="2459736"/>
            <a:ext cx="355601" cy="19293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BADBADB-F5EF-203F-56A1-54B04EAF3670}"/>
              </a:ext>
            </a:extLst>
          </p:cNvPr>
          <p:cNvCxnSpPr>
            <a:cxnSpLocks/>
          </p:cNvCxnSpPr>
          <p:nvPr userDrawn="1"/>
        </p:nvCxnSpPr>
        <p:spPr>
          <a:xfrm flipH="1">
            <a:off x="433134" y="2548593"/>
            <a:ext cx="221974" cy="197619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8B9E9AD5-EC88-48DB-1B32-0FE01A08E3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Timeline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0A8E091C-46FC-CF4E-FBBD-41CA0D08DC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7855B9B9-FDC7-67C7-7E24-D11995902C8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52328" y="1921796"/>
            <a:ext cx="1187252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JANUARY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6C9040A0-EC03-01B4-E716-8D1589F477C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857992"/>
            <a:ext cx="1850721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36" name="Text Placeholder 4">
            <a:extLst>
              <a:ext uri="{FF2B5EF4-FFF2-40B4-BE49-F238E27FC236}">
                <a16:creationId xmlns:a16="http://schemas.microsoft.com/office/drawing/2014/main" id="{4ED359D7-7604-55ED-A5E5-04558582C8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27682" y="1921797"/>
            <a:ext cx="1155517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FEBRUARY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EFE66716-5E7E-48F6-609A-3DBB26A95A5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127683" y="2859662"/>
            <a:ext cx="196831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02F1BB5B-4B71-806E-088C-CFA58077EB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671301" y="1921797"/>
            <a:ext cx="866269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MARCH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9B8FF811-2362-58B8-92D9-E34BBE1BCE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09092" y="2857992"/>
            <a:ext cx="205774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25067605-DDC6-2A7B-DCA4-35ACF893AA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02088" y="1921797"/>
            <a:ext cx="866269" cy="215444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1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APRIL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C4C9D7B6-C753-9D1B-4D1A-DA8E112D746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02088" y="2857992"/>
            <a:ext cx="2057748" cy="2560188"/>
          </a:xfrm>
        </p:spPr>
        <p:txBody>
          <a:bodyPr wrap="square" lIns="0" tIns="0" rIns="0" bIns="0" anchor="t" anchorCtr="0">
            <a:spAutoFit/>
          </a:bodyPr>
          <a:lstStyle>
            <a:lvl1pPr marL="171450" indent="-171450">
              <a:lnSpc>
                <a:spcPts val="24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</a:t>
            </a:r>
            <a:br>
              <a:rPr lang="en-US"/>
            </a:br>
            <a:r>
              <a:rPr lang="en-US"/>
              <a:t>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070EDC-D219-5EAA-4C21-CE8FAB1CAD3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9077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2725916" y="3087505"/>
            <a:ext cx="4024424" cy="47221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extLst>
              <a:ext uri="{FF2B5EF4-FFF2-40B4-BE49-F238E27FC236}">
                <a16:creationId xmlns:a16="http://schemas.microsoft.com/office/drawing/2014/main" id="{34E47A27-9CC2-91A5-681F-008CAD80C7DA}"/>
              </a:ext>
            </a:extLst>
          </p:cNvPr>
          <p:cNvSpPr/>
          <p:nvPr userDrawn="1"/>
        </p:nvSpPr>
        <p:spPr>
          <a:xfrm>
            <a:off x="6750340" y="1233079"/>
            <a:ext cx="3600935" cy="4520598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5B2D133-3A1A-BED6-5A4D-4BD6C615653C}"/>
              </a:ext>
            </a:extLst>
          </p:cNvPr>
          <p:cNvSpPr/>
          <p:nvPr userDrawn="1"/>
        </p:nvSpPr>
        <p:spPr>
          <a:xfrm>
            <a:off x="8420743" y="3202158"/>
            <a:ext cx="259060" cy="25906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3B933C-365C-75FF-706C-7DB5C8644EE0}"/>
              </a:ext>
            </a:extLst>
          </p:cNvPr>
          <p:cNvCxnSpPr>
            <a:cxnSpLocks/>
          </p:cNvCxnSpPr>
          <p:nvPr userDrawn="1"/>
        </p:nvCxnSpPr>
        <p:spPr>
          <a:xfrm flipV="1">
            <a:off x="7720052" y="3313670"/>
            <a:ext cx="1660441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nip Diagonal Corner Rectangle 12">
            <a:extLst>
              <a:ext uri="{FF2B5EF4-FFF2-40B4-BE49-F238E27FC236}">
                <a16:creationId xmlns:a16="http://schemas.microsoft.com/office/drawing/2014/main" id="{D63D6DA7-F65C-B247-0A5D-984EEDF32578}"/>
              </a:ext>
            </a:extLst>
          </p:cNvPr>
          <p:cNvSpPr/>
          <p:nvPr userDrawn="1"/>
        </p:nvSpPr>
        <p:spPr>
          <a:xfrm>
            <a:off x="2713873" y="1233079"/>
            <a:ext cx="3600935" cy="4520598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D1F71CC-05A7-C8E9-93DB-3CC5D4ECF023}"/>
              </a:ext>
            </a:extLst>
          </p:cNvPr>
          <p:cNvSpPr/>
          <p:nvPr userDrawn="1"/>
        </p:nvSpPr>
        <p:spPr>
          <a:xfrm>
            <a:off x="4384276" y="3202158"/>
            <a:ext cx="259060" cy="259060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5091E3F-D8A4-236E-00F5-54B8994D8AE4}"/>
              </a:ext>
            </a:extLst>
          </p:cNvPr>
          <p:cNvCxnSpPr>
            <a:cxnSpLocks/>
          </p:cNvCxnSpPr>
          <p:nvPr userDrawn="1"/>
        </p:nvCxnSpPr>
        <p:spPr>
          <a:xfrm flipV="1">
            <a:off x="3683585" y="3313670"/>
            <a:ext cx="1660441" cy="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0860501-2601-DAA9-5E3C-56600C92B2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96775" y="-1379575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2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C292D2B-2E9F-DF3F-F927-CB9894D0645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38351" y="1596266"/>
            <a:ext cx="2750908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F4CF6800-7161-7201-573E-2B7DEDF9E76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138351" y="3648447"/>
            <a:ext cx="2750908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0BE3B724-3F1F-0356-3824-89F87CAE75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15967" y="5195234"/>
            <a:ext cx="1595676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94F5FB-4776-0BEE-B0A5-2D27A0E0311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174818" y="1596266"/>
            <a:ext cx="2750908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E1C3E163-81A8-8C17-3F2F-E623875559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7174818" y="3648447"/>
            <a:ext cx="2750908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D1F7E03-93A0-62B1-2CCB-51A1C6FA5E6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7752434" y="5195234"/>
            <a:ext cx="1595676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558615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raphic 55">
            <a:extLst>
              <a:ext uri="{FF2B5EF4-FFF2-40B4-BE49-F238E27FC236}">
                <a16:creationId xmlns:a16="http://schemas.microsoft.com/office/drawing/2014/main" id="{E03EDA8A-3D1A-4E0E-CC19-8A3BFCA8B2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4930158" y="3337538"/>
            <a:ext cx="3464620" cy="406529"/>
          </a:xfrm>
          <a:prstGeom prst="rect">
            <a:avLst/>
          </a:prstGeom>
        </p:spPr>
      </p:pic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4640" t="-14322"/>
          <a:stretch/>
        </p:blipFill>
        <p:spPr>
          <a:xfrm>
            <a:off x="1378702" y="3337538"/>
            <a:ext cx="3464620" cy="406529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8399073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nip Diagonal Corner Rectangle 12">
            <a:extLst>
              <a:ext uri="{FF2B5EF4-FFF2-40B4-BE49-F238E27FC236}">
                <a16:creationId xmlns:a16="http://schemas.microsoft.com/office/drawing/2014/main" id="{34E47A27-9CC2-91A5-681F-008CAD80C7DA}"/>
              </a:ext>
            </a:extLst>
          </p:cNvPr>
          <p:cNvSpPr/>
          <p:nvPr userDrawn="1"/>
        </p:nvSpPr>
        <p:spPr>
          <a:xfrm>
            <a:off x="4847756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315F1158-6800-D909-6C4C-53B5186653C1}"/>
              </a:ext>
            </a:extLst>
          </p:cNvPr>
          <p:cNvSpPr/>
          <p:nvPr userDrawn="1"/>
        </p:nvSpPr>
        <p:spPr>
          <a:xfrm>
            <a:off x="1296438" y="1483112"/>
            <a:ext cx="3100039" cy="3891775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71B598B-EF1A-CD33-B044-D6AB9F37319E}"/>
              </a:ext>
            </a:extLst>
          </p:cNvPr>
          <p:cNvSpPr/>
          <p:nvPr userDrawn="1"/>
        </p:nvSpPr>
        <p:spPr>
          <a:xfrm>
            <a:off x="2726499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986B7E-82F8-674B-3677-E8396148EB61}"/>
              </a:ext>
            </a:extLst>
          </p:cNvPr>
          <p:cNvCxnSpPr>
            <a:cxnSpLocks/>
          </p:cNvCxnSpPr>
          <p:nvPr userDrawn="1"/>
        </p:nvCxnSpPr>
        <p:spPr>
          <a:xfrm>
            <a:off x="2123276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85B2D133-3A1A-BED6-5A4D-4BD6C615653C}"/>
              </a:ext>
            </a:extLst>
          </p:cNvPr>
          <p:cNvSpPr/>
          <p:nvPr userDrawn="1"/>
        </p:nvSpPr>
        <p:spPr>
          <a:xfrm>
            <a:off x="6273384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33B933C-365C-75FF-706C-7DB5C8644EE0}"/>
              </a:ext>
            </a:extLst>
          </p:cNvPr>
          <p:cNvCxnSpPr>
            <a:cxnSpLocks/>
          </p:cNvCxnSpPr>
          <p:nvPr userDrawn="1"/>
        </p:nvCxnSpPr>
        <p:spPr>
          <a:xfrm>
            <a:off x="5670161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3CF986-40CE-E1EC-B186-6F2B1CA8BE93}"/>
              </a:ext>
            </a:extLst>
          </p:cNvPr>
          <p:cNvSpPr/>
          <p:nvPr userDrawn="1"/>
        </p:nvSpPr>
        <p:spPr>
          <a:xfrm>
            <a:off x="9846026" y="3429000"/>
            <a:ext cx="223024" cy="223024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69F0C87-9483-12C4-A206-A59DD043DEE0}"/>
              </a:ext>
            </a:extLst>
          </p:cNvPr>
          <p:cNvCxnSpPr>
            <a:cxnSpLocks/>
          </p:cNvCxnSpPr>
          <p:nvPr userDrawn="1"/>
        </p:nvCxnSpPr>
        <p:spPr>
          <a:xfrm>
            <a:off x="9242803" y="3540512"/>
            <a:ext cx="142947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3458F2-CC6C-6969-66F7-6712279BFD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9606" y="-1391617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3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30A00-15DB-A41B-670F-2A5498D5E9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1655850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42B542E-2735-F393-58DF-9CA227841C1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1655850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672C0D-A0B5-60E0-2978-1E8BCFB294B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2123276" y="4778037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194F5FB-4776-0BEE-B0A5-2D27A0E0311B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208709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E1C3E163-81A8-8C17-3F2F-E62387555978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213886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D1F7E03-93A0-62B1-2CCB-51A1C6FA5E6C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681312" y="484605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770200" y="1821011"/>
            <a:ext cx="2368252" cy="1354217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88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#2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8764225" y="3838806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231651" y="484605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804F1-CABF-7D6C-FCC0-632517F8335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518596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or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raphic 49">
            <a:extLst>
              <a:ext uri="{FF2B5EF4-FFF2-40B4-BE49-F238E27FC236}">
                <a16:creationId xmlns:a16="http://schemas.microsoft.com/office/drawing/2014/main" id="{AC235F25-1502-1D0A-FDF7-7FDE5E3D55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6863762" y="3087549"/>
            <a:ext cx="2623221" cy="548404"/>
          </a:xfrm>
          <a:prstGeom prst="rect">
            <a:avLst/>
          </a:prstGeom>
        </p:spPr>
      </p:pic>
      <p:pic>
        <p:nvPicPr>
          <p:cNvPr id="70" name="Graphic 69">
            <a:extLst>
              <a:ext uri="{FF2B5EF4-FFF2-40B4-BE49-F238E27FC236}">
                <a16:creationId xmlns:a16="http://schemas.microsoft.com/office/drawing/2014/main" id="{9457416F-596E-76F1-2C79-FE196E43B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941" t="-14321" r="1" b="-39897"/>
          <a:stretch/>
        </p:blipFill>
        <p:spPr>
          <a:xfrm>
            <a:off x="1364633" y="3087549"/>
            <a:ext cx="2623221" cy="548404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8F856E30-4D4B-DBF0-9CA5-41D806B8C1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2941" t="-14321" r="1" b="-39897"/>
          <a:stretch/>
        </p:blipFill>
        <p:spPr>
          <a:xfrm>
            <a:off x="4118254" y="3087549"/>
            <a:ext cx="2623221" cy="54840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315F1158-6800-D909-6C4C-53B5186653C1}"/>
              </a:ext>
            </a:extLst>
          </p:cNvPr>
          <p:cNvSpPr/>
          <p:nvPr userDrawn="1"/>
        </p:nvSpPr>
        <p:spPr>
          <a:xfrm>
            <a:off x="3976407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1B7F10-B732-D7ED-BA29-98B9B9E8AD9E}"/>
              </a:ext>
            </a:extLst>
          </p:cNvPr>
          <p:cNvGrpSpPr/>
          <p:nvPr userDrawn="1"/>
        </p:nvGrpSpPr>
        <p:grpSpPr>
          <a:xfrm>
            <a:off x="4465466" y="3185122"/>
            <a:ext cx="1429471" cy="223024"/>
            <a:chOff x="1792574" y="2159625"/>
            <a:chExt cx="1429471" cy="223024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71B598B-EF1A-CD33-B044-D6AB9F37319E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B5986B7E-82F8-674B-3677-E8396148EB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Diagonal Corner Rectangle 10">
            <a:extLst>
              <a:ext uri="{FF2B5EF4-FFF2-40B4-BE49-F238E27FC236}">
                <a16:creationId xmlns:a16="http://schemas.microsoft.com/office/drawing/2014/main" id="{579F398E-1DE2-658C-CC89-B9EA8DD96D89}"/>
              </a:ext>
            </a:extLst>
          </p:cNvPr>
          <p:cNvSpPr/>
          <p:nvPr userDrawn="1"/>
        </p:nvSpPr>
        <p:spPr>
          <a:xfrm>
            <a:off x="6729543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683428E-9216-6739-8E4C-9D06E9CAA171}"/>
              </a:ext>
            </a:extLst>
          </p:cNvPr>
          <p:cNvGrpSpPr/>
          <p:nvPr userDrawn="1"/>
        </p:nvGrpSpPr>
        <p:grpSpPr>
          <a:xfrm>
            <a:off x="7218602" y="3185122"/>
            <a:ext cx="1429471" cy="223024"/>
            <a:chOff x="1792574" y="2159625"/>
            <a:chExt cx="1429471" cy="22302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00BD90F-08AC-92DA-843F-FB27003619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11579AA-4016-E9D4-7D1F-642C31D0B3D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Snip Diagonal Corner Rectangle 10">
            <a:extLst>
              <a:ext uri="{FF2B5EF4-FFF2-40B4-BE49-F238E27FC236}">
                <a16:creationId xmlns:a16="http://schemas.microsoft.com/office/drawing/2014/main" id="{0E53EF03-DC99-BC25-030D-C7FA96708F50}"/>
              </a:ext>
            </a:extLst>
          </p:cNvPr>
          <p:cNvSpPr/>
          <p:nvPr userDrawn="1"/>
        </p:nvSpPr>
        <p:spPr>
          <a:xfrm>
            <a:off x="1219478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8C26363-4C08-3D5B-2C17-F64BB548EC85}"/>
              </a:ext>
            </a:extLst>
          </p:cNvPr>
          <p:cNvGrpSpPr/>
          <p:nvPr userDrawn="1"/>
        </p:nvGrpSpPr>
        <p:grpSpPr>
          <a:xfrm>
            <a:off x="1708537" y="3185122"/>
            <a:ext cx="1429471" cy="223024"/>
            <a:chOff x="1792574" y="2159625"/>
            <a:chExt cx="1429471" cy="2230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5AFAD77-B056-65F3-125F-0E69444A82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770FB8-7DE8-FFCA-D179-ACDD0505E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Snip Diagonal Corner Rectangle 10">
            <a:extLst>
              <a:ext uri="{FF2B5EF4-FFF2-40B4-BE49-F238E27FC236}">
                <a16:creationId xmlns:a16="http://schemas.microsoft.com/office/drawing/2014/main" id="{707B79EA-012D-9EF0-59C6-DBE5E07977E2}"/>
              </a:ext>
            </a:extLst>
          </p:cNvPr>
          <p:cNvSpPr/>
          <p:nvPr userDrawn="1"/>
        </p:nvSpPr>
        <p:spPr>
          <a:xfrm>
            <a:off x="9476009" y="1777891"/>
            <a:ext cx="2362780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rgbClr val="008E95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F4AE4D-9D98-C9A3-3919-B19977D83D87}"/>
              </a:ext>
            </a:extLst>
          </p:cNvPr>
          <p:cNvGrpSpPr/>
          <p:nvPr userDrawn="1"/>
        </p:nvGrpSpPr>
        <p:grpSpPr>
          <a:xfrm>
            <a:off x="9965068" y="3185122"/>
            <a:ext cx="1429471" cy="223024"/>
            <a:chOff x="1792574" y="2159625"/>
            <a:chExt cx="1429471" cy="223024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7E3246A-872F-99A2-34B1-876D1EBE87B4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57DEB02-B035-9393-4341-C47BA9407A1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148A6FE-FF51-814E-7D66-84E73E2EF9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24233" y="-1470603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 Facts or Stats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E926DA8-9B16-71EF-C56D-219DFBD893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43721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0BE7396-AD03-90D1-9DCA-FF2426F6B8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443721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BF2425D-4C18-B388-C8BE-9AAE4691D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741888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C330A00-15DB-A41B-670F-2A5498D5E966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200650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C42B542E-2735-F393-58DF-9CA227841C13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200650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DF672C0D-A0B5-60E0-2978-1E8BCFB294B6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4498817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7A90C498-D50F-693D-BC4E-B518E31612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53786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282ECD94-480A-0B73-6571-D1C62EDF47C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53786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5261FA0-6C04-13D7-91DA-5B68E72758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51953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  <p:sp>
        <p:nvSpPr>
          <p:cNvPr id="63" name="Text Placeholder 4">
            <a:extLst>
              <a:ext uri="{FF2B5EF4-FFF2-40B4-BE49-F238E27FC236}">
                <a16:creationId xmlns:a16="http://schemas.microsoft.com/office/drawing/2014/main" id="{B4C849D1-0266-391E-10C2-D9901AF9AA2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00252" y="1968000"/>
            <a:ext cx="1914294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rgbClr val="F2EEE9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A158461C-36FC-FEAB-56B0-EE5C3617419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700252" y="3580010"/>
            <a:ext cx="1914294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64" name="Text Placeholder 4">
            <a:extLst>
              <a:ext uri="{FF2B5EF4-FFF2-40B4-BE49-F238E27FC236}">
                <a16:creationId xmlns:a16="http://schemas.microsoft.com/office/drawing/2014/main" id="{8D5A3CE3-C711-E445-BFE6-ADE65C1519E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998419" y="4309815"/>
            <a:ext cx="1373715" cy="290849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</a:t>
            </a:r>
            <a:r>
              <a:rPr lang="en-US" err="1"/>
              <a:t>StatisticsSource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80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cts or Stats stack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raphic 69">
            <a:extLst>
              <a:ext uri="{FF2B5EF4-FFF2-40B4-BE49-F238E27FC236}">
                <a16:creationId xmlns:a16="http://schemas.microsoft.com/office/drawing/2014/main" id="{9457416F-596E-76F1-2C79-FE196E43B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4338762" y="1569096"/>
            <a:ext cx="2623221" cy="548404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29F9862B-122A-9400-F83B-AB4325D6EF4E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9490B9CB-0196-1BC5-EB8C-7EA308659E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BF286D5-C76A-330E-FF36-572228D790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0AE14C80-6206-1190-6D4F-04FC53FBCC7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EFAB2525-E16B-4A79-4D11-4D11B6004A3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F1D5E21-7148-325F-BB1C-9591C7EAA8C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Snip Diagonal Corner Rectangle 10">
            <a:extLst>
              <a:ext uri="{FF2B5EF4-FFF2-40B4-BE49-F238E27FC236}">
                <a16:creationId xmlns:a16="http://schemas.microsoft.com/office/drawing/2014/main" id="{0E53EF03-DC99-BC25-030D-C7FA96708F50}"/>
              </a:ext>
            </a:extLst>
          </p:cNvPr>
          <p:cNvSpPr/>
          <p:nvPr userDrawn="1"/>
        </p:nvSpPr>
        <p:spPr>
          <a:xfrm>
            <a:off x="2171433" y="259438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8C26363-4C08-3D5B-2C17-F64BB548EC85}"/>
              </a:ext>
            </a:extLst>
          </p:cNvPr>
          <p:cNvGrpSpPr/>
          <p:nvPr userDrawn="1"/>
        </p:nvGrpSpPr>
        <p:grpSpPr>
          <a:xfrm>
            <a:off x="3433635" y="1666669"/>
            <a:ext cx="1429471" cy="223024"/>
            <a:chOff x="1792574" y="2159625"/>
            <a:chExt cx="1429471" cy="22302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5AFAD77-B056-65F3-125F-0E69444A827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8B770FB8-7DE8-FFCA-D179-ACDD0505E2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Snip Diagonal Corner Rectangle 10">
            <a:extLst>
              <a:ext uri="{FF2B5EF4-FFF2-40B4-BE49-F238E27FC236}">
                <a16:creationId xmlns:a16="http://schemas.microsoft.com/office/drawing/2014/main" id="{19F0332B-CC5C-BD01-F38B-74FD53E6CB57}"/>
              </a:ext>
            </a:extLst>
          </p:cNvPr>
          <p:cNvSpPr/>
          <p:nvPr userDrawn="1"/>
        </p:nvSpPr>
        <p:spPr>
          <a:xfrm>
            <a:off x="6935668" y="270117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71F8CA7-54F1-6599-2155-6D61D9C27CFA}"/>
              </a:ext>
            </a:extLst>
          </p:cNvPr>
          <p:cNvGrpSpPr/>
          <p:nvPr userDrawn="1"/>
        </p:nvGrpSpPr>
        <p:grpSpPr>
          <a:xfrm>
            <a:off x="8197870" y="1677348"/>
            <a:ext cx="1429471" cy="223024"/>
            <a:chOff x="1792574" y="2159625"/>
            <a:chExt cx="1429471" cy="22302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83D2461-39AC-417E-E0AB-0643F184EDA9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24664AA-BE77-5AFE-5B04-762491E976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Graphic 17">
            <a:extLst>
              <a:ext uri="{FF2B5EF4-FFF2-40B4-BE49-F238E27FC236}">
                <a16:creationId xmlns:a16="http://schemas.microsoft.com/office/drawing/2014/main" id="{B47AD5B1-8229-4209-6D07-6F0E00739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2941" t="-14321" r="1" b="-39897"/>
          <a:stretch/>
        </p:blipFill>
        <p:spPr>
          <a:xfrm>
            <a:off x="4338762" y="4869403"/>
            <a:ext cx="2623221" cy="548404"/>
          </a:xfrm>
          <a:prstGeom prst="rect">
            <a:avLst/>
          </a:prstGeom>
        </p:spPr>
      </p:pic>
      <p:sp>
        <p:nvSpPr>
          <p:cNvPr id="19" name="Snip Diagonal Corner Rectangle 10">
            <a:extLst>
              <a:ext uri="{FF2B5EF4-FFF2-40B4-BE49-F238E27FC236}">
                <a16:creationId xmlns:a16="http://schemas.microsoft.com/office/drawing/2014/main" id="{2527A063-DC0B-4F64-F0DC-4C9DD4AD957E}"/>
              </a:ext>
            </a:extLst>
          </p:cNvPr>
          <p:cNvSpPr/>
          <p:nvPr userDrawn="1"/>
        </p:nvSpPr>
        <p:spPr>
          <a:xfrm>
            <a:off x="2171433" y="3559745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AFB0CA-E2D2-EF72-5A69-034C5F8B8904}"/>
              </a:ext>
            </a:extLst>
          </p:cNvPr>
          <p:cNvGrpSpPr/>
          <p:nvPr userDrawn="1"/>
        </p:nvGrpSpPr>
        <p:grpSpPr>
          <a:xfrm>
            <a:off x="3433635" y="4966976"/>
            <a:ext cx="1429471" cy="223024"/>
            <a:chOff x="1792574" y="2159625"/>
            <a:chExt cx="1429471" cy="223024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B787847-FA0E-32F9-0B68-C02BD4111301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E791EAC-0CA9-4464-8BAD-CEEE6CB9A8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Snip Diagonal Corner Rectangle 10">
            <a:extLst>
              <a:ext uri="{FF2B5EF4-FFF2-40B4-BE49-F238E27FC236}">
                <a16:creationId xmlns:a16="http://schemas.microsoft.com/office/drawing/2014/main" id="{A1F11E4B-D12F-9D5B-EF80-B961C6920B21}"/>
              </a:ext>
            </a:extLst>
          </p:cNvPr>
          <p:cNvSpPr/>
          <p:nvPr userDrawn="1"/>
        </p:nvSpPr>
        <p:spPr>
          <a:xfrm>
            <a:off x="6935668" y="3570424"/>
            <a:ext cx="3951167" cy="2966223"/>
          </a:xfrm>
          <a:prstGeom prst="snip2DiagRect">
            <a:avLst>
              <a:gd name="adj1" fmla="val 0"/>
              <a:gd name="adj2" fmla="val 9113"/>
            </a:avLst>
          </a:prstGeom>
          <a:solidFill>
            <a:srgbClr val="008E95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0835D1-1543-45A1-9989-A8AF66912B9D}"/>
              </a:ext>
            </a:extLst>
          </p:cNvPr>
          <p:cNvGrpSpPr/>
          <p:nvPr userDrawn="1"/>
        </p:nvGrpSpPr>
        <p:grpSpPr>
          <a:xfrm>
            <a:off x="8197870" y="4977655"/>
            <a:ext cx="1429471" cy="223024"/>
            <a:chOff x="1792574" y="2159625"/>
            <a:chExt cx="1429471" cy="223024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8184ECA-B3BA-800B-16F0-ABA235A67406}"/>
                </a:ext>
              </a:extLst>
            </p:cNvPr>
            <p:cNvSpPr/>
            <p:nvPr userDrawn="1"/>
          </p:nvSpPr>
          <p:spPr>
            <a:xfrm>
              <a:off x="2395797" y="2159625"/>
              <a:ext cx="223024" cy="223024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A34CCA4-8ED9-2562-B7A8-35727A53CE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92574" y="2271137"/>
              <a:ext cx="142947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4536D29-AC05-A293-EC75-1A7EEC509C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53620" y="-1368498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4 Facts or Stats Stacked</a:t>
            </a:r>
          </a:p>
        </p:txBody>
      </p:sp>
      <p:sp>
        <p:nvSpPr>
          <p:cNvPr id="54" name="Slide Number Placeholder 5">
            <a:extLst>
              <a:ext uri="{FF2B5EF4-FFF2-40B4-BE49-F238E27FC236}">
                <a16:creationId xmlns:a16="http://schemas.microsoft.com/office/drawing/2014/main" id="{993697B4-9A65-3910-8845-9C61167B4B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0E926DA8-9B16-71EF-C56D-219DFBD893B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634220" y="449547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61" name="Text Placeholder 4">
            <a:extLst>
              <a:ext uri="{FF2B5EF4-FFF2-40B4-BE49-F238E27FC236}">
                <a16:creationId xmlns:a16="http://schemas.microsoft.com/office/drawing/2014/main" id="{70BE7396-AD03-90D1-9DCA-FF2426F6B84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634220" y="2061557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accent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BF2425D-4C18-B388-C8BE-9AAE4691DBB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66986" y="2864074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52A5CB41-3470-9C48-25F7-3EC009497C8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98455" y="460226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118B237-E2DF-4C83-11EC-B4836DFFC4C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98455" y="2072236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947B864-CD6B-7B17-EDD4-7E19E3BC4EB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31221" y="2874753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542D37F6-AF79-0AFD-26B4-4A28524C409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634220" y="3749854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7430D07D-601D-FC66-39C7-F717B24A36E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634220" y="5361864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1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BDC30DC4-5834-9D86-88B1-712BAA91E56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3466986" y="6164381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5FE02A7-4485-7AE9-281A-90DCB884582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398455" y="3760533"/>
            <a:ext cx="3039246" cy="101566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6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5%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B1AA573B-01AE-CE0D-C3B3-F452444414BD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398455" y="5372543"/>
            <a:ext cx="3039246" cy="615553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bg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Styling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BC54724-9A4B-9E5E-B965-BAC1D6B0CBC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31221" y="6175060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line</a:t>
            </a:r>
          </a:p>
        </p:txBody>
      </p:sp>
    </p:spTree>
    <p:extLst>
      <p:ext uri="{BB962C8B-B14F-4D97-AF65-F5344CB8AC3E}">
        <p14:creationId xmlns:p14="http://schemas.microsoft.com/office/powerpoint/2010/main" val="2066273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tial Circle 1">
            <a:extLst>
              <a:ext uri="{FF2B5EF4-FFF2-40B4-BE49-F238E27FC236}">
                <a16:creationId xmlns:a16="http://schemas.microsoft.com/office/drawing/2014/main" id="{1081CD0C-8F3C-F44C-2B71-47E53D58CB99}"/>
              </a:ext>
            </a:extLst>
          </p:cNvPr>
          <p:cNvSpPr/>
          <p:nvPr userDrawn="1"/>
        </p:nvSpPr>
        <p:spPr>
          <a:xfrm>
            <a:off x="-3432412" y="0"/>
            <a:ext cx="6864824" cy="6864824"/>
          </a:xfrm>
          <a:prstGeom prst="pie">
            <a:avLst>
              <a:gd name="adj1" fmla="val 16198418"/>
              <a:gd name="adj2" fmla="val 5413749"/>
            </a:avLst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9FF223-C6B4-C2E7-985C-6198865AF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5985156" y="677031"/>
            <a:ext cx="2644589" cy="112173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719D8408-812E-7A9E-9AB1-402E8BE11AAE}"/>
              </a:ext>
            </a:extLst>
          </p:cNvPr>
          <p:cNvSpPr/>
          <p:nvPr userDrawn="1"/>
        </p:nvSpPr>
        <p:spPr>
          <a:xfrm>
            <a:off x="-177421" y="3235250"/>
            <a:ext cx="354841" cy="35484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1E6A2F6A-3078-4A7D-BA2E-A9093812C5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11318" y="3234871"/>
            <a:ext cx="4708718" cy="3556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746AFFB-F74A-D15D-10F0-A44726E083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2384" y="2592895"/>
            <a:ext cx="3639370" cy="1994392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Can Go Here on Multiple Lines, If Necessary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9086EDCE-C264-A81B-76CE-E90911AD8B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2384" y="4841080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Presentation Subtitle Can Be Placed Here on Multiples Lines, If Needed</a:t>
            </a:r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A877C733-74EF-6CAE-E0A5-80CCC516CD4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2384" y="5648871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goes here</a:t>
            </a:r>
          </a:p>
        </p:txBody>
      </p:sp>
    </p:spTree>
    <p:extLst>
      <p:ext uri="{BB962C8B-B14F-4D97-AF65-F5344CB8AC3E}">
        <p14:creationId xmlns:p14="http://schemas.microsoft.com/office/powerpoint/2010/main" val="3406582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E2B97-FD37-AC5C-61D3-CA5FDD1B3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8" y="0"/>
            <a:ext cx="6089492" cy="6857999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6583382" y="721054"/>
            <a:ext cx="5178164" cy="2356366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CB2040-D619-0806-448B-8199C39F1235}"/>
              </a:ext>
            </a:extLst>
          </p:cNvPr>
          <p:cNvGrpSpPr/>
          <p:nvPr userDrawn="1"/>
        </p:nvGrpSpPr>
        <p:grpSpPr>
          <a:xfrm>
            <a:off x="8721010" y="1141808"/>
            <a:ext cx="158616" cy="1396397"/>
            <a:chOff x="8673772" y="1659040"/>
            <a:chExt cx="158616" cy="13963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3CF986-40CE-E1EC-B186-6F2B1CA8BE93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9F0C87-9483-12C4-A206-A59DD043DE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2E42B-EF15-866B-E846-411EC0971C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70AB268-558C-A9DA-7940-5D179A4B490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5ACA3E8-6B3F-8AD8-8961-F5A52E0426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DAAE1-8797-BAB7-1A3B-88568C90C5D2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nip Diagonal Corner Rectangle 13">
            <a:extLst>
              <a:ext uri="{FF2B5EF4-FFF2-40B4-BE49-F238E27FC236}">
                <a16:creationId xmlns:a16="http://schemas.microsoft.com/office/drawing/2014/main" id="{5E243980-274C-92B4-9A61-A4B70359D102}"/>
              </a:ext>
            </a:extLst>
          </p:cNvPr>
          <p:cNvSpPr/>
          <p:nvPr userDrawn="1"/>
        </p:nvSpPr>
        <p:spPr>
          <a:xfrm>
            <a:off x="6583382" y="3784242"/>
            <a:ext cx="5178164" cy="2356366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756251C-4116-B133-D875-31A590AF0F3C}"/>
              </a:ext>
            </a:extLst>
          </p:cNvPr>
          <p:cNvGrpSpPr/>
          <p:nvPr userDrawn="1"/>
        </p:nvGrpSpPr>
        <p:grpSpPr>
          <a:xfrm>
            <a:off x="8721010" y="4204996"/>
            <a:ext cx="158616" cy="1396397"/>
            <a:chOff x="8673772" y="1659040"/>
            <a:chExt cx="158616" cy="1396397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CC4207C-2117-5CDA-474C-1F605B683E19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2C5AFDC-1062-6F61-B15D-E5E7F574D70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B8D3881C-7046-0CB9-C874-385B64145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F79973-9CC5-ACE6-3D00-A14D224A5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874328" y="137834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085297" y="1121013"/>
            <a:ext cx="2368252" cy="1477328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 box and can be multiple lines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085297" y="27651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7C38CEFA-B895-90D0-B5A0-0E42A34415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74328" y="4441529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31C9B01E-CF38-4863-6AC7-2B54E3B2627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85297" y="4184201"/>
            <a:ext cx="2368252" cy="1477328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 box and can be multiple lines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5B3772C0-5CD9-3D64-CFA6-8673514B75F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85297" y="5828356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6FCAB9-9DFA-57FA-9366-45A9A7FE1CC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6291938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E2B97-FD37-AC5C-61D3-CA5FDD1B34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2508" y="0"/>
            <a:ext cx="6089492" cy="6857999"/>
          </a:xfrm>
          <a:prstGeom prst="rect">
            <a:avLst/>
          </a:prstGeom>
          <a:ln w="9525">
            <a:solidFill>
              <a:schemeClr val="accent2"/>
            </a:solidFill>
          </a:ln>
        </p:spPr>
      </p:pic>
      <p:sp>
        <p:nvSpPr>
          <p:cNvPr id="14" name="Snip Diagonal Corner Rectangle 13">
            <a:extLst>
              <a:ext uri="{FF2B5EF4-FFF2-40B4-BE49-F238E27FC236}">
                <a16:creationId xmlns:a16="http://schemas.microsoft.com/office/drawing/2014/main" id="{D16DFC2C-DF7C-B8C0-56A2-89C84E717EC0}"/>
              </a:ext>
            </a:extLst>
          </p:cNvPr>
          <p:cNvSpPr/>
          <p:nvPr userDrawn="1"/>
        </p:nvSpPr>
        <p:spPr>
          <a:xfrm>
            <a:off x="6577204" y="424359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3CB2040-D619-0806-448B-8199C39F1235}"/>
              </a:ext>
            </a:extLst>
          </p:cNvPr>
          <p:cNvGrpSpPr/>
          <p:nvPr userDrawn="1"/>
        </p:nvGrpSpPr>
        <p:grpSpPr>
          <a:xfrm>
            <a:off x="8658944" y="586421"/>
            <a:ext cx="158616" cy="1396397"/>
            <a:chOff x="8673772" y="1659040"/>
            <a:chExt cx="158616" cy="139639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13CF986-40CE-E1EC-B186-6F2B1CA8BE93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69F0C87-9483-12C4-A206-A59DD043DE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sp>
        <p:nvSpPr>
          <p:cNvPr id="11" name="Snip Diagonal Corner Rectangle 10">
            <a:extLst>
              <a:ext uri="{FF2B5EF4-FFF2-40B4-BE49-F238E27FC236}">
                <a16:creationId xmlns:a16="http://schemas.microsoft.com/office/drawing/2014/main" id="{20164788-D6CC-3439-B7BB-342CB2C08711}"/>
              </a:ext>
            </a:extLst>
          </p:cNvPr>
          <p:cNvSpPr/>
          <p:nvPr userDrawn="1"/>
        </p:nvSpPr>
        <p:spPr>
          <a:xfrm>
            <a:off x="6577204" y="2571211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D22CFD9-779F-B5F9-E79F-05CB465BCA07}"/>
              </a:ext>
            </a:extLst>
          </p:cNvPr>
          <p:cNvGrpSpPr/>
          <p:nvPr userDrawn="1"/>
        </p:nvGrpSpPr>
        <p:grpSpPr>
          <a:xfrm>
            <a:off x="8658944" y="2733273"/>
            <a:ext cx="158616" cy="1396397"/>
            <a:chOff x="8673772" y="1659040"/>
            <a:chExt cx="158616" cy="139639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BFA3745-6485-729D-948B-F0372F97ECDC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D6412F-E676-6490-7CB3-6F30B9A940B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Snip Diagonal Corner Rectangle 22">
            <a:extLst>
              <a:ext uri="{FF2B5EF4-FFF2-40B4-BE49-F238E27FC236}">
                <a16:creationId xmlns:a16="http://schemas.microsoft.com/office/drawing/2014/main" id="{4497D112-47D2-8CD7-315D-2A4353D06255}"/>
              </a:ext>
            </a:extLst>
          </p:cNvPr>
          <p:cNvSpPr/>
          <p:nvPr userDrawn="1"/>
        </p:nvSpPr>
        <p:spPr>
          <a:xfrm>
            <a:off x="6577204" y="4704811"/>
            <a:ext cx="5178164" cy="1720521"/>
          </a:xfrm>
          <a:prstGeom prst="snip2DiagRect">
            <a:avLst>
              <a:gd name="adj1" fmla="val 0"/>
              <a:gd name="adj2" fmla="val 91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EF445EA-8B02-CA37-B9A4-C4B1318746C5}"/>
              </a:ext>
            </a:extLst>
          </p:cNvPr>
          <p:cNvGrpSpPr/>
          <p:nvPr userDrawn="1"/>
        </p:nvGrpSpPr>
        <p:grpSpPr>
          <a:xfrm>
            <a:off x="8658944" y="4866873"/>
            <a:ext cx="158616" cy="1396397"/>
            <a:chOff x="8673772" y="1659040"/>
            <a:chExt cx="158616" cy="139639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7D5FC61-28D5-5AA6-55C7-8A1B8810317E}"/>
                </a:ext>
              </a:extLst>
            </p:cNvPr>
            <p:cNvSpPr/>
            <p:nvPr userDrawn="1"/>
          </p:nvSpPr>
          <p:spPr>
            <a:xfrm rot="5400000">
              <a:off x="8673772" y="2277930"/>
              <a:ext cx="158615" cy="158616"/>
            </a:xfrm>
            <a:prstGeom prst="ellipse">
              <a:avLst/>
            </a:prstGeom>
            <a:noFill/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4A8C62A-6677-4E0C-8F9A-2D80E764918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753080" y="1659040"/>
              <a:ext cx="0" cy="1396397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552E42B-EF15-866B-E846-411EC0971C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170AB268-558C-A9DA-7940-5D179A4B490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35ACA3E8-6B3F-8AD8-8961-F5A52E0426A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91DAAE1-8797-BAB7-1A3B-88568C90C5D2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8D3881C-7046-0CB9-C874-385B641451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1BF79973-9CC5-ACE6-3D00-A14D224A5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AC86B893-72EB-E9BD-4C17-FC99C37CD3AC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868150" y="789269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90DD6C6E-66D3-8C8A-241D-BCC06C465D90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9079119" y="758322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86FB8D71-95E7-AD1E-A17F-EC47C2992C9F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9079119" y="1746416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0E654D9A-3DDA-38B5-DEF1-490EFB8766E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68150" y="293612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3F6A4B36-9912-B8F6-D906-5B9593EB80D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79119" y="290517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AA261DE-A7B8-50DB-A695-32D5FF2F03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9119" y="38932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39CB6E91-71E7-E847-7D2F-F57127BE07B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68150" y="5069721"/>
            <a:ext cx="1628013" cy="923330"/>
          </a:xfrm>
        </p:spPr>
        <p:txBody>
          <a:bodyPr wrap="square"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6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56%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CD4077D0-77B0-2BD1-7057-30F15D5B1CC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079119" y="5038774"/>
            <a:ext cx="2368252" cy="73866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lnSpc>
                <a:spcPct val="100000"/>
              </a:lnSpc>
              <a:buClr>
                <a:schemeClr val="accent2"/>
              </a:buClr>
              <a:buSzPct val="100000"/>
              <a:buFontTx/>
              <a:buNone/>
              <a:tabLst/>
              <a:defRPr sz="24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Stat or Fact Placeholder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9DEF5053-81C1-B91A-8B9E-950B3F63A5E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79119" y="6026868"/>
            <a:ext cx="1373715" cy="145424"/>
          </a:xfrm>
        </p:spPr>
        <p:txBody>
          <a:bodyPr wrap="square" lIns="0" tIns="0" rIns="0" bIns="0" anchor="ctr" anchorCtr="0">
            <a:spAutoFit/>
          </a:bodyPr>
          <a:lstStyle>
            <a:lvl1pPr marL="0" indent="0" algn="l">
              <a:buClr>
                <a:schemeClr val="accent2"/>
              </a:buClr>
              <a:buSzPct val="100000"/>
              <a:buFont typeface="Arial" panose="020B0604020202020204" pitchFamily="34" charset="0"/>
              <a:buNone/>
              <a:tabLst/>
              <a:defRPr sz="105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Source for Statistics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C6FCAB9-9DFA-57FA-9366-45A9A7FE1CC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31869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62F3E45-DFD7-7AB5-C98C-AD290818CD1C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96582287-0A3E-23E6-9032-59C5292677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60F8CC-3754-72CE-4E69-75C55A377BD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4BDFC02A-34AA-4387-1507-72374F87A21C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D1CC3CC-E8BA-D756-7DA0-E9F08C7078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87AF519-C86F-8C0F-D538-473979E3A076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0653325-83F8-5A0A-92AC-423D678990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4F5577B8-C42B-2F79-C217-49C003DD3B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2563C9BB-5AD0-868D-263A-EDF7A22D8B7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406649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Bullet style here with one line</a:t>
            </a:r>
          </a:p>
          <a:p>
            <a:pPr lvl="0"/>
            <a:r>
              <a:rPr lang="en-US"/>
              <a:t>Another bullet here with two lines of text</a:t>
            </a:r>
          </a:p>
          <a:p>
            <a:pPr lvl="0"/>
            <a:r>
              <a:rPr lang="en-US"/>
              <a:t>Remember to add or replace example image</a:t>
            </a:r>
          </a:p>
          <a:p>
            <a:pPr lvl="0"/>
            <a:r>
              <a:rPr lang="en-US"/>
              <a:t>This image does not have cropped corners</a:t>
            </a:r>
          </a:p>
          <a:p>
            <a:pPr marL="342900" marR="0" lvl="0" indent="-342900" algn="l" defTabSz="914400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Bullet style here with three lines of example text that goes for three lines</a:t>
            </a:r>
          </a:p>
        </p:txBody>
      </p:sp>
      <p:sp>
        <p:nvSpPr>
          <p:cNvPr id="27" name="Picture Placeholder 11">
            <a:extLst>
              <a:ext uri="{FF2B5EF4-FFF2-40B4-BE49-F238E27FC236}">
                <a16:creationId xmlns:a16="http://schemas.microsoft.com/office/drawing/2014/main" id="{8A4613B9-25C9-CCA4-F8AA-62C4C7DE03C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02508" y="-1"/>
            <a:ext cx="6089492" cy="67353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97723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7FB96A-150F-2E55-EB11-2E5CB7596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78129" y="12032"/>
            <a:ext cx="6513871" cy="6833936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3403BF2-9702-8A81-FF78-05EBF05391A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C8F0CFF5-0773-3A9A-19C4-8CFA8BB6863F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06FC446-1B17-E273-7802-859BF4A9E2E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9D34C8-7805-46A2-A482-55AC0AA3646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76871F4-6244-3C13-61A9-2CDF4B832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7D38B24E-787E-C74E-F79B-356B8382A70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2" y="2197893"/>
            <a:ext cx="3767459" cy="3432093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slide includes a text box, photo and grid. Text can be in bullets or paragraph form. </a:t>
            </a:r>
          </a:p>
          <a:p>
            <a:pPr lvl="0"/>
            <a:r>
              <a:rPr lang="en-US"/>
              <a:t>The photo box is created with cropped corners. </a:t>
            </a:r>
          </a:p>
          <a:p>
            <a:pPr lvl="0"/>
            <a:r>
              <a:rPr lang="en-US"/>
              <a:t>Remember to add or replace the example image.</a:t>
            </a:r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75DC0354-4E0E-297A-C0CF-35E0178A6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85367" y="581025"/>
            <a:ext cx="5176835" cy="5584747"/>
          </a:xfrm>
          <a:prstGeom prst="snip2DiagRect">
            <a:avLst>
              <a:gd name="adj1" fmla="val 0"/>
              <a:gd name="adj2" fmla="val 8071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442154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58A5EF0-4A93-E388-6073-85CE4D218244}"/>
              </a:ext>
            </a:extLst>
          </p:cNvPr>
          <p:cNvCxnSpPr>
            <a:cxnSpLocks/>
          </p:cNvCxnSpPr>
          <p:nvPr userDrawn="1"/>
        </p:nvCxnSpPr>
        <p:spPr>
          <a:xfrm>
            <a:off x="6208721" y="1983288"/>
            <a:ext cx="0" cy="3134929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C787CB-1FF0-0CB1-9BC5-30B9AE3E047A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1428A539-90A9-244F-15A5-C4D237F890F1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3996D3A9-1C0E-5293-64C5-B5672EBA2F6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39D58FD-8650-C9C6-F3A8-484EA36971C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AA8340-0514-12DA-3934-9674E1095C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4583E3F3-9C1B-52E6-6F7B-88C3F1AC759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46272" y="2174953"/>
            <a:ext cx="4051916" cy="2712987"/>
          </a:xfrm>
        </p:spPr>
        <p:txBody>
          <a:bodyPr wrap="square" lIns="0" tIns="0" rIns="0" bIns="0" anchor="t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ut.</a:t>
            </a:r>
            <a:endParaRPr lang="en-US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C25AF91A-1E2B-C862-DF79-027CFF6D73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39969" y="2188222"/>
            <a:ext cx="3951552" cy="2732736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84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FC8714-76B4-13EA-350E-C44D5CA5C1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B0ADCDA-9E1E-7B12-3EA2-F460BE2BC345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F88801-ED14-E5A2-29F6-162D1090D5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Table Headline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E98B5353-603C-98AB-C2FE-B9AC1A2D6C35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1546272" y="1573213"/>
            <a:ext cx="10074275" cy="459263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386861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C5F9472A-CAD5-D217-1E56-6D1A601EF8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978A87-0431-93D4-9310-D7B633F285E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973F9-5BDE-43BC-9356-0139F5A18A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Chart Title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hart Placeholder 6">
            <a:extLst>
              <a:ext uri="{FF2B5EF4-FFF2-40B4-BE49-F238E27FC236}">
                <a16:creationId xmlns:a16="http://schemas.microsoft.com/office/drawing/2014/main" id="{0A9C9193-4CE9-75F0-B192-107864298DE6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1546272" y="1573213"/>
            <a:ext cx="10088563" cy="463708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803950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6532373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799396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with 2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712722" y="1414579"/>
            <a:ext cx="3355240" cy="24835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12722" y="4266631"/>
            <a:ext cx="3355239" cy="1641475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C20E875-0E3E-8929-CD59-C64E8E8E30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990306" y="1414579"/>
            <a:ext cx="3355240" cy="24835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F7C8B9-A31F-BB34-3164-64654E146D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990306" y="4266631"/>
            <a:ext cx="3355237" cy="1641475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38620760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4759320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890ED91-1427-1E93-3566-44B9C55E8758}"/>
              </a:ext>
            </a:extLst>
          </p:cNvPr>
          <p:cNvCxnSpPr>
            <a:cxnSpLocks/>
          </p:cNvCxnSpPr>
          <p:nvPr userDrawn="1"/>
        </p:nvCxnSpPr>
        <p:spPr>
          <a:xfrm>
            <a:off x="8395224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795586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with 3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3507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3507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FC20E875-0E3E-8929-CD59-C64E8E8E308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7253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4F7C8B9-A31F-BB34-3164-64654E146D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17253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16" name="Picture Placeholder 11">
            <a:extLst>
              <a:ext uri="{FF2B5EF4-FFF2-40B4-BE49-F238E27FC236}">
                <a16:creationId xmlns:a16="http://schemas.microsoft.com/office/drawing/2014/main" id="{E7DD9D39-8C64-3901-19F3-9B02AE529EC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860999" y="1414579"/>
            <a:ext cx="2721401" cy="2014421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A36692C8-AE29-0C2E-918C-AF524054253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60998" y="3799338"/>
            <a:ext cx="2721401" cy="2472472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Remember to replace the example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9825869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humbnail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BEAA7B8-21C0-3BBF-6286-8BD5DAB7F0F1}"/>
              </a:ext>
            </a:extLst>
          </p:cNvPr>
          <p:cNvCxnSpPr>
            <a:cxnSpLocks/>
          </p:cNvCxnSpPr>
          <p:nvPr userDrawn="1"/>
        </p:nvCxnSpPr>
        <p:spPr>
          <a:xfrm>
            <a:off x="3936360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8" name="Graphic 7">
            <a:extLst>
              <a:ext uri="{FF2B5EF4-FFF2-40B4-BE49-F238E27FC236}">
                <a16:creationId xmlns:a16="http://schemas.microsoft.com/office/drawing/2014/main" id="{6904EAD2-C8B7-B590-E269-FBA078800D7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6CD049-43DB-8837-7BE8-44F122036E9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8DF03C9-9D7D-0C15-E55B-72C582C45A47}"/>
              </a:ext>
            </a:extLst>
          </p:cNvPr>
          <p:cNvCxnSpPr>
            <a:cxnSpLocks/>
          </p:cNvCxnSpPr>
          <p:nvPr userDrawn="1"/>
        </p:nvCxnSpPr>
        <p:spPr>
          <a:xfrm>
            <a:off x="6566254" y="1414579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90BCCD8-2CBE-16E1-AF72-297036DAFEE0}"/>
              </a:ext>
            </a:extLst>
          </p:cNvPr>
          <p:cNvCxnSpPr>
            <a:cxnSpLocks/>
          </p:cNvCxnSpPr>
          <p:nvPr userDrawn="1"/>
        </p:nvCxnSpPr>
        <p:spPr>
          <a:xfrm>
            <a:off x="9196149" y="1436990"/>
            <a:ext cx="0" cy="4751193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5EB8B212-0DEE-8494-9663-3E5352005A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8496888" cy="415498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Slide with 4 thumbnail images and bullets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11">
            <a:extLst>
              <a:ext uri="{FF2B5EF4-FFF2-40B4-BE49-F238E27FC236}">
                <a16:creationId xmlns:a16="http://schemas.microsoft.com/office/drawing/2014/main" id="{550F788D-96F0-C75E-77FD-FECBCBEF3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573508" y="1414580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B1C42A7-298C-D3D4-2417-AB2A87B8BB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3508" y="3227970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21" name="Picture Placeholder 11">
            <a:extLst>
              <a:ext uri="{FF2B5EF4-FFF2-40B4-BE49-F238E27FC236}">
                <a16:creationId xmlns:a16="http://schemas.microsoft.com/office/drawing/2014/main" id="{51CC47FC-8923-1046-B167-ACDCD8E799A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204822" y="1414580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6ED42BF1-D951-C826-0ADE-591FAE2FF4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04822" y="3227970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29" name="Picture Placeholder 11">
            <a:extLst>
              <a:ext uri="{FF2B5EF4-FFF2-40B4-BE49-F238E27FC236}">
                <a16:creationId xmlns:a16="http://schemas.microsoft.com/office/drawing/2014/main" id="{305AD6DF-18E9-CFE9-7BFB-F16C2DE8B0F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833297" y="1436991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4EEFC55A-B345-36AF-8122-E8F03F773AA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33297" y="3250381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  <p:sp>
        <p:nvSpPr>
          <p:cNvPr id="32" name="Picture Placeholder 11">
            <a:extLst>
              <a:ext uri="{FF2B5EF4-FFF2-40B4-BE49-F238E27FC236}">
                <a16:creationId xmlns:a16="http://schemas.microsoft.com/office/drawing/2014/main" id="{ABE28098-FA1A-F587-88E5-2548C99F111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464611" y="1436991"/>
            <a:ext cx="2094390" cy="1550298"/>
          </a:xfrm>
          <a:prstGeom prst="snip2DiagRect">
            <a:avLst>
              <a:gd name="adj1" fmla="val 0"/>
              <a:gd name="adj2" fmla="val 7810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E0B397DC-B4C5-8E1B-0F16-2B6BAD4674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464611" y="3250381"/>
            <a:ext cx="2094379" cy="2877711"/>
          </a:xfrm>
        </p:spPr>
        <p:txBody>
          <a:bodyPr wrap="square" lIns="0" tIns="0" rIns="0" bIns="0" anchor="t" anchorCtr="0">
            <a:spAutoFit/>
          </a:bodyPr>
          <a:lstStyle>
            <a:lvl1pPr marL="288925" indent="-288925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a Bullet Point Style</a:t>
            </a:r>
          </a:p>
          <a:p>
            <a:pPr lvl="0"/>
            <a:r>
              <a:rPr lang="en-US"/>
              <a:t>Another Bullet Point </a:t>
            </a:r>
          </a:p>
          <a:p>
            <a:pPr lvl="0"/>
            <a:r>
              <a:rPr lang="en-US"/>
              <a:t>Replace image</a:t>
            </a:r>
          </a:p>
          <a:p>
            <a:pPr lvl="0"/>
            <a:r>
              <a:rPr lang="en-US"/>
              <a:t>Cropped corners are part of photo box style</a:t>
            </a:r>
          </a:p>
        </p:txBody>
      </p:sp>
    </p:spTree>
    <p:extLst>
      <p:ext uri="{BB962C8B-B14F-4D97-AF65-F5344CB8AC3E}">
        <p14:creationId xmlns:p14="http://schemas.microsoft.com/office/powerpoint/2010/main" val="389945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Gri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id paper with green lines&#10;&#10;Description automatically generated">
            <a:extLst>
              <a:ext uri="{FF2B5EF4-FFF2-40B4-BE49-F238E27FC236}">
                <a16:creationId xmlns:a16="http://schemas.microsoft.com/office/drawing/2014/main" id="{7C1D82BE-36A2-51BF-927B-E604F02F8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71" y="0"/>
            <a:ext cx="11246429" cy="6951945"/>
          </a:xfrm>
          <a:prstGeom prst="rect">
            <a:avLst/>
          </a:prstGeom>
        </p:spPr>
      </p:pic>
      <p:sp>
        <p:nvSpPr>
          <p:cNvPr id="17" name="Snip Diagonal Corner Rectangle 16">
            <a:extLst>
              <a:ext uri="{FF2B5EF4-FFF2-40B4-BE49-F238E27FC236}">
                <a16:creationId xmlns:a16="http://schemas.microsoft.com/office/drawing/2014/main" id="{23858D49-0D66-FB64-5DA5-BE9376C722B4}"/>
              </a:ext>
            </a:extLst>
          </p:cNvPr>
          <p:cNvSpPr/>
          <p:nvPr userDrawn="1"/>
        </p:nvSpPr>
        <p:spPr>
          <a:xfrm>
            <a:off x="0" y="0"/>
            <a:ext cx="6766304" cy="695765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B98E1EA-39B8-B5C6-BD9E-912C5FC76C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244" t="-530" r="-1" b="-353"/>
          <a:stretch/>
        </p:blipFill>
        <p:spPr>
          <a:xfrm>
            <a:off x="7930902" y="2649913"/>
            <a:ext cx="3393257" cy="165782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571AAD5-7650-6FD1-9107-A5F83AE3E004}"/>
              </a:ext>
            </a:extLst>
          </p:cNvPr>
          <p:cNvSpPr/>
          <p:nvPr userDrawn="1"/>
        </p:nvSpPr>
        <p:spPr>
          <a:xfrm>
            <a:off x="8171863" y="5210775"/>
            <a:ext cx="172844" cy="1728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9CF2D-C7EA-C002-F12F-563AB228A569}"/>
              </a:ext>
            </a:extLst>
          </p:cNvPr>
          <p:cNvSpPr/>
          <p:nvPr userDrawn="1"/>
        </p:nvSpPr>
        <p:spPr>
          <a:xfrm>
            <a:off x="10764868" y="6248954"/>
            <a:ext cx="168599" cy="168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34990-A3DA-A5C8-36DA-9A8CF3537682}"/>
              </a:ext>
            </a:extLst>
          </p:cNvPr>
          <p:cNvSpPr/>
          <p:nvPr userDrawn="1"/>
        </p:nvSpPr>
        <p:spPr>
          <a:xfrm>
            <a:off x="10427670" y="5905585"/>
            <a:ext cx="337198" cy="337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B73AC150-CD05-484D-F653-D1F815570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588" t="36748" b="4506"/>
          <a:stretch/>
        </p:blipFill>
        <p:spPr>
          <a:xfrm>
            <a:off x="6402620" y="-4"/>
            <a:ext cx="980363" cy="695765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E0A6C0FC-E1E2-DCF1-0CE4-F3FB0EB7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768" y="2313342"/>
            <a:ext cx="4527176" cy="149579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Keep Your Presentation Title Short Like This!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332E2471-6142-9D2A-967A-D124840E8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769" y="4030735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Presentation Subtitle Can Be Placed Here on Multiples Lines, If Needed</a:t>
            </a:r>
          </a:p>
        </p:txBody>
      </p:sp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9A6DC763-34F8-875E-1480-8EA32AEB62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7955" y="4806332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BDFB0-D504-B897-EA5C-A2E733589127}"/>
              </a:ext>
            </a:extLst>
          </p:cNvPr>
          <p:cNvSpPr/>
          <p:nvPr userDrawn="1"/>
        </p:nvSpPr>
        <p:spPr>
          <a:xfrm>
            <a:off x="11099606" y="1028924"/>
            <a:ext cx="620482" cy="6204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DF0B61-FD7E-3717-CBB4-5D5BA5CE7389}"/>
              </a:ext>
            </a:extLst>
          </p:cNvPr>
          <p:cNvSpPr/>
          <p:nvPr userDrawn="1"/>
        </p:nvSpPr>
        <p:spPr>
          <a:xfrm>
            <a:off x="10753918" y="1649406"/>
            <a:ext cx="345688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ADCAD9-3846-8B10-BA51-3EB15D1A3980}"/>
              </a:ext>
            </a:extLst>
          </p:cNvPr>
          <p:cNvSpPr/>
          <p:nvPr userDrawn="1"/>
        </p:nvSpPr>
        <p:spPr>
          <a:xfrm rot="5400000">
            <a:off x="-3419011" y="3414653"/>
            <a:ext cx="6951946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322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1AE9EC82-BF3B-EDA9-D9D0-14F435B96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-8737"/>
          <a:stretch/>
        </p:blipFill>
        <p:spPr>
          <a:xfrm>
            <a:off x="228927" y="257724"/>
            <a:ext cx="1526454" cy="699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85E9B4-DFD6-1303-D973-B2904E869E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6137EF5-F0FB-D94D-F6BB-51232A8FE50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B41B0CA-C94C-2D62-B889-E06DDD3710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C47C7E8-F3A0-C540-5485-1EEF7C201794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029DB3-21A2-6601-7B0F-1099DCE0B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5381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BB715-80A3-9667-76A8-D60D33BC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550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CPP Gold">
    <p:bg>
      <p:bgPr>
        <a:gradFill>
          <a:gsLst>
            <a:gs pos="5000">
              <a:schemeClr val="accent1"/>
            </a:gs>
            <a:gs pos="79000">
              <a:schemeClr val="accent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r="-8482"/>
          <a:stretch/>
        </p:blipFill>
        <p:spPr>
          <a:xfrm>
            <a:off x="228927" y="257724"/>
            <a:ext cx="1517986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66009E7-500A-EB28-BB01-032E967D2B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5381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92EEBB-E01D-2996-88A6-2C3BD92670D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8F50E1C-B472-44B6-77A1-FC370E3979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196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85E9B4-DFD6-1303-D973-B2904E869EAE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56137EF5-F0FB-D94D-F6BB-51232A8FE50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A029DB3-21A2-6601-7B0F-1099DCE0B5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88747" y="3055051"/>
            <a:ext cx="4961032" cy="747897"/>
          </a:xfrm>
        </p:spPr>
        <p:txBody>
          <a:bodyPr wrap="square" lIns="0" tIns="0" rIns="0" bIns="0" anchor="ctr" anchorCtr="0">
            <a:spAutoFit/>
          </a:bodyPr>
          <a:lstStyle>
            <a:lvl1pPr algn="l">
              <a:defRPr sz="5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Thank You!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4BB715-80A3-9667-76A8-D60D33BC09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1E6DC4-B738-9F0F-9153-7D6611FA18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1882617" y="2634375"/>
            <a:ext cx="3400287" cy="144226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CB14E2C-1A51-050D-77BF-AED47F8E478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flipV="1">
            <a:off x="424915" y="3232731"/>
            <a:ext cx="977899" cy="21717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5537A39-6272-55FB-C4E4-8B3C8370BD7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A449954C-3724-1952-E5D2-4354754B9652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D4768EC-79AF-3E7F-D3E4-C92F9DFC03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C3F86DB-AB8C-AB3E-9B33-8E88C487A46E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916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+ Subhea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081CD0C-8F3C-F44C-2B71-47E53D58CB99}"/>
              </a:ext>
            </a:extLst>
          </p:cNvPr>
          <p:cNvSpPr/>
          <p:nvPr userDrawn="1"/>
        </p:nvSpPr>
        <p:spPr>
          <a:xfrm>
            <a:off x="-3432412" y="0"/>
            <a:ext cx="6864824" cy="6864824"/>
          </a:xfrm>
          <a:prstGeom prst="ellipse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A8B44A-EB50-6F27-8BE1-7BDDACED7C46}"/>
              </a:ext>
            </a:extLst>
          </p:cNvPr>
          <p:cNvSpPr/>
          <p:nvPr userDrawn="1"/>
        </p:nvSpPr>
        <p:spPr>
          <a:xfrm>
            <a:off x="-177421" y="3251579"/>
            <a:ext cx="354841" cy="354841"/>
          </a:xfrm>
          <a:prstGeom prst="ellips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5ABE5508-F7E9-5CE9-D5D6-6AB524EDE07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4359030"/>
            <a:ext cx="4527176" cy="2215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600" u="none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69FF223-C6B4-C2E7-985C-6198865AFB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0" r="-17532"/>
          <a:stretch/>
        </p:blipFill>
        <p:spPr>
          <a:xfrm>
            <a:off x="6115001" y="2634375"/>
            <a:ext cx="3400287" cy="144226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3CC0449E-0213-6E60-87D9-206FA4C287A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3251200"/>
            <a:ext cx="45974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039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id paper with green lines&#10;&#10;Description automatically generated">
            <a:extLst>
              <a:ext uri="{FF2B5EF4-FFF2-40B4-BE49-F238E27FC236}">
                <a16:creationId xmlns:a16="http://schemas.microsoft.com/office/drawing/2014/main" id="{AB4473A0-1BBB-E77E-A3E6-8C0B622B32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433" y="1"/>
            <a:ext cx="11360002" cy="6858000"/>
          </a:xfrm>
          <a:prstGeom prst="rect">
            <a:avLst/>
          </a:prstGeom>
          <a:ln w="9525">
            <a:solidFill>
              <a:schemeClr val="bg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1" y="0"/>
            <a:ext cx="866268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A08FA0-550B-EDD5-F83E-AE968AA2BE7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96161" y="1148446"/>
            <a:ext cx="952471" cy="9524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4D12F7-7418-DA77-01EC-616C8FE7D0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38748" t="16540" r="19136" b="27445"/>
          <a:stretch/>
        </p:blipFill>
        <p:spPr>
          <a:xfrm>
            <a:off x="9907969" y="3588500"/>
            <a:ext cx="1529871" cy="20288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9E26D4C-2F3B-82A2-B02A-886397A583FD}"/>
              </a:ext>
            </a:extLst>
          </p:cNvPr>
          <p:cNvSpPr/>
          <p:nvPr userDrawn="1"/>
        </p:nvSpPr>
        <p:spPr>
          <a:xfrm>
            <a:off x="2927821" y="2310954"/>
            <a:ext cx="6444343" cy="2143059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B007E3E-A0B9-B73D-B43A-0071049E61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31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EDD2C4A-72C8-5DC5-B2F9-0E2232A0E18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1162" y="1121892"/>
            <a:ext cx="204932" cy="11118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56A6F61-17A2-A0C6-D5C1-C2AE54F6C43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529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PolyGradient">
    <p:bg>
      <p:bgPr>
        <a:gradFill>
          <a:gsLst>
            <a:gs pos="5000">
              <a:schemeClr val="accent1"/>
            </a:gs>
            <a:gs pos="79000">
              <a:schemeClr val="accent2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A25E30-B08E-1E81-7D31-5E0D1561C1EB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C6EB9E-53BC-4526-FE39-C66977B4F6C4}"/>
              </a:ext>
            </a:extLst>
          </p:cNvPr>
          <p:cNvSpPr/>
          <p:nvPr userDrawn="1"/>
        </p:nvSpPr>
        <p:spPr>
          <a:xfrm>
            <a:off x="0" y="6754204"/>
            <a:ext cx="12192000" cy="1226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DC6198E-4024-814F-44EF-BC216EF8C5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4F4B85F-28EF-80C1-6A72-239CA5B2A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48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7108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er -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6B9F401F-08A8-39B6-44C9-E6CB9CF0D1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355775C-B6BA-F0F9-61E7-8E1077B655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1939200-C7E6-6C54-AA2C-FE3AD90A36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5484" y="2810607"/>
            <a:ext cx="4961032" cy="1107996"/>
          </a:xfrm>
        </p:spPr>
        <p:txBody>
          <a:bodyPr wrap="square" lIns="0" tIns="0" rIns="0" bIns="0" anchor="ctr" anchorCtr="0">
            <a:spAutoFit/>
          </a:bodyPr>
          <a:lstStyle>
            <a:lvl1pPr algn="ctr">
              <a:defRPr sz="4000" b="0" i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Section Breaker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5F04AD-AF68-2C31-0AC8-ABA50CC00DE3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3922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Large Photo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306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orn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Large Photo Corner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nip Diagonal Corner Rectangle 4">
            <a:extLst>
              <a:ext uri="{FF2B5EF4-FFF2-40B4-BE49-F238E27FC236}">
                <a16:creationId xmlns:a16="http://schemas.microsoft.com/office/drawing/2014/main" id="{A168CB2C-87C8-E465-ECC2-76D239E045FA}"/>
              </a:ext>
            </a:extLst>
          </p:cNvPr>
          <p:cNvSpPr/>
          <p:nvPr userDrawn="1"/>
        </p:nvSpPr>
        <p:spPr>
          <a:xfrm flipH="1">
            <a:off x="8107679" y="3261360"/>
            <a:ext cx="4084317" cy="3474581"/>
          </a:xfrm>
          <a:prstGeom prst="snip2DiagRect">
            <a:avLst>
              <a:gd name="adj1" fmla="val 0"/>
              <a:gd name="adj2" fmla="val 654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284897D-5C85-3054-8B47-711370EE27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423938" y="3559507"/>
            <a:ext cx="3337892" cy="2877711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lang="en-US" sz="18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r>
              <a:rPr lang="en-US"/>
              <a:t>Use this slide template to display a large photo and bulleted text</a:t>
            </a:r>
          </a:p>
          <a:p>
            <a:r>
              <a:rPr lang="en-US"/>
              <a:t>Remember to replace this low-res example image with higher-res photo for your presentation</a:t>
            </a:r>
          </a:p>
          <a:p>
            <a:r>
              <a:rPr lang="en-US"/>
              <a:t>Another bullet style line here</a:t>
            </a:r>
          </a:p>
          <a:p>
            <a:r>
              <a:rPr lang="en-US"/>
              <a:t>Another bullet style here</a:t>
            </a:r>
          </a:p>
        </p:txBody>
      </p:sp>
    </p:spTree>
    <p:extLst>
      <p:ext uri="{BB962C8B-B14F-4D97-AF65-F5344CB8AC3E}">
        <p14:creationId xmlns:p14="http://schemas.microsoft.com/office/powerpoint/2010/main" val="26930458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cent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-1"/>
            <a:ext cx="11331094" cy="6821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0" y="-1"/>
            <a:ext cx="868924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8DE6C-B7D7-A06E-7FD0-4C58C286DE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7771" y="-1454712"/>
            <a:ext cx="8079057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Large Photo Center Text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A89AC7-8C1F-6B32-89BE-45053B7B9900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A49EED16-D20A-FB7A-7550-9DF763BDE666}"/>
              </a:ext>
            </a:extLst>
          </p:cNvPr>
          <p:cNvSpPr>
            <a:spLocks noGrp="1"/>
          </p:cNvSpPr>
          <p:nvPr userDrawn="1"/>
        </p:nvSpPr>
        <p:spPr>
          <a:xfrm>
            <a:off x="3450275" y="2617190"/>
            <a:ext cx="5291450" cy="1623620"/>
          </a:xfrm>
          <a:prstGeom prst="snip2DiagRect">
            <a:avLst>
              <a:gd name="adj1" fmla="val 0"/>
              <a:gd name="adj2" fmla="val 16014"/>
            </a:avLst>
          </a:prstGeom>
          <a:solidFill>
            <a:schemeClr val="tx1"/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B8FD23-FCF5-28D9-9DE9-A7E5B1CFCC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50276" y="2617190"/>
            <a:ext cx="5291450" cy="162562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>
                <a:solidFill>
                  <a:schemeClr val="bg1"/>
                </a:solidFill>
              </a:defRPr>
            </a:lvl1pPr>
            <a:lvl5pPr marL="1828800" indent="0">
              <a:buNone/>
              <a:defRPr/>
            </a:lvl5pPr>
          </a:lstStyle>
          <a:p>
            <a:r>
              <a:rPr lang="en-US"/>
              <a:t>This can house content</a:t>
            </a:r>
          </a:p>
        </p:txBody>
      </p:sp>
    </p:spTree>
    <p:extLst>
      <p:ext uri="{BB962C8B-B14F-4D97-AF65-F5344CB8AC3E}">
        <p14:creationId xmlns:p14="http://schemas.microsoft.com/office/powerpoint/2010/main" val="1060023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C1D82BE-36A2-51BF-927B-E604F02F83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571" y="0"/>
            <a:ext cx="11246429" cy="6951945"/>
          </a:xfrm>
          <a:prstGeom prst="rect">
            <a:avLst/>
          </a:prstGeom>
        </p:spPr>
      </p:pic>
      <p:sp>
        <p:nvSpPr>
          <p:cNvPr id="17" name="Snip Diagonal Corner Rectangle 16">
            <a:extLst>
              <a:ext uri="{FF2B5EF4-FFF2-40B4-BE49-F238E27FC236}">
                <a16:creationId xmlns:a16="http://schemas.microsoft.com/office/drawing/2014/main" id="{23858D49-0D66-FB64-5DA5-BE9376C722B4}"/>
              </a:ext>
            </a:extLst>
          </p:cNvPr>
          <p:cNvSpPr/>
          <p:nvPr userDrawn="1"/>
        </p:nvSpPr>
        <p:spPr>
          <a:xfrm>
            <a:off x="0" y="-1"/>
            <a:ext cx="6096000" cy="6957651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19CF2D-C7EA-C002-F12F-563AB228A569}"/>
              </a:ext>
            </a:extLst>
          </p:cNvPr>
          <p:cNvSpPr/>
          <p:nvPr userDrawn="1"/>
        </p:nvSpPr>
        <p:spPr>
          <a:xfrm>
            <a:off x="10764868" y="6248954"/>
            <a:ext cx="168599" cy="1685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C34990-A3DA-A5C8-36DA-9A8CF3537682}"/>
              </a:ext>
            </a:extLst>
          </p:cNvPr>
          <p:cNvSpPr/>
          <p:nvPr userDrawn="1"/>
        </p:nvSpPr>
        <p:spPr>
          <a:xfrm>
            <a:off x="10427670" y="5905585"/>
            <a:ext cx="337198" cy="337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0A6C0FC-E1E2-DCF1-0CE4-F3FB0EB79F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769" y="2313342"/>
            <a:ext cx="3639370" cy="1495794"/>
          </a:xfrm>
        </p:spPr>
        <p:txBody>
          <a:bodyPr wrap="square" lIns="0" tIns="0" rIns="0" bIns="0" anchor="t" anchorCtr="0">
            <a:spAutoFit/>
          </a:bodyPr>
          <a:lstStyle>
            <a:lvl1pPr algn="l">
              <a:defRPr sz="3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 Can Be Multiple Lines Like This!</a:t>
            </a:r>
          </a:p>
        </p:txBody>
      </p:sp>
      <p:sp>
        <p:nvSpPr>
          <p:cNvPr id="21" name="Text Placeholder 25">
            <a:extLst>
              <a:ext uri="{FF2B5EF4-FFF2-40B4-BE49-F238E27FC236}">
                <a16:creationId xmlns:a16="http://schemas.microsoft.com/office/drawing/2014/main" id="{332E2471-6142-9D2A-967A-D124840E8F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05769" y="4028773"/>
            <a:ext cx="4527176" cy="553998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Presentation Subtitle Can Be Placed Here on Multiples Lines, If Needed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7BDFB0-D504-B897-EA5C-A2E733589127}"/>
              </a:ext>
            </a:extLst>
          </p:cNvPr>
          <p:cNvSpPr/>
          <p:nvPr userDrawn="1"/>
        </p:nvSpPr>
        <p:spPr>
          <a:xfrm>
            <a:off x="11099606" y="1028924"/>
            <a:ext cx="620482" cy="6204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0DF0B61-FD7E-3717-CBB4-5D5BA5CE7389}"/>
              </a:ext>
            </a:extLst>
          </p:cNvPr>
          <p:cNvSpPr/>
          <p:nvPr userDrawn="1"/>
        </p:nvSpPr>
        <p:spPr>
          <a:xfrm>
            <a:off x="10753918" y="1649406"/>
            <a:ext cx="345688" cy="3456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C6958760-83EA-B59F-E153-7DCA36FC1B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350" r="-17532"/>
          <a:stretch/>
        </p:blipFill>
        <p:spPr>
          <a:xfrm>
            <a:off x="668541" y="677031"/>
            <a:ext cx="2644589" cy="11217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4AE804-1465-B5A1-94B3-CD28695DA90B}"/>
              </a:ext>
            </a:extLst>
          </p:cNvPr>
          <p:cNvSpPr/>
          <p:nvPr userDrawn="1"/>
        </p:nvSpPr>
        <p:spPr>
          <a:xfrm rot="5400000">
            <a:off x="-3419011" y="3414653"/>
            <a:ext cx="6951946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40B7CAE6-9827-8F27-FB6B-80CDED2B895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05769" y="4802408"/>
            <a:ext cx="2816930" cy="1938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14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Date here</a:t>
            </a:r>
          </a:p>
        </p:txBody>
      </p:sp>
    </p:spTree>
    <p:extLst>
      <p:ext uri="{BB962C8B-B14F-4D97-AF65-F5344CB8AC3E}">
        <p14:creationId xmlns:p14="http://schemas.microsoft.com/office/powerpoint/2010/main" val="2853010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1">
            <a:extLst>
              <a:ext uri="{FF2B5EF4-FFF2-40B4-BE49-F238E27FC236}">
                <a16:creationId xmlns:a16="http://schemas.microsoft.com/office/drawing/2014/main" id="{EA003B63-8FB5-8DFC-DB75-3E7AFD7A0D9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60906" y="0"/>
            <a:ext cx="11331094" cy="67716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D23BD1-F779-7AE6-D7E0-CA0CD7E6FB7B}"/>
              </a:ext>
            </a:extLst>
          </p:cNvPr>
          <p:cNvSpPr/>
          <p:nvPr userDrawn="1"/>
        </p:nvSpPr>
        <p:spPr>
          <a:xfrm>
            <a:off x="-1" y="0"/>
            <a:ext cx="866269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91C921C-2928-8472-CE81-B04ADAAF0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DB40B7-A77A-8211-5C78-B3A460B66DD2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D43E2F4-F7B9-E678-B8D9-3E0333958A0B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5D4F722E-D637-1DF6-07A1-8CB4963FA6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86AE894-CC05-0FE8-49BE-552915C736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630627"/>
            <a:ext cx="3767460" cy="1246495"/>
          </a:xfrm>
        </p:spPr>
        <p:txBody>
          <a:bodyPr wrap="square" lIns="0" tIns="0" rIns="0" bIns="0" anchor="t" anchorCtr="0">
            <a:spAutoFit/>
          </a:bodyPr>
          <a:lstStyle>
            <a:lvl1pPr>
              <a:defRPr sz="30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This is a Hero</a:t>
            </a:r>
            <a:br>
              <a:rPr lang="en-US"/>
            </a:br>
            <a:r>
              <a:rPr lang="en-US"/>
              <a:t>Stat Moment or Headline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5270AD6-E1D1-9BE5-468E-31F9E8B728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DB000CA-81E1-1A9F-CB4A-A269B6BE63C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46272" y="2077184"/>
            <a:ext cx="3658985" cy="3091808"/>
          </a:xfrm>
        </p:spPr>
        <p:txBody>
          <a:bodyPr wrap="square" lIns="0" tIns="0" rIns="0" bIns="0" anchor="t" anchorCtr="0">
            <a:spAutoFit/>
          </a:bodyPr>
          <a:lstStyle>
            <a:lvl1pPr marL="342900" indent="-342900">
              <a:lnSpc>
                <a:spcPts val="28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endParaRPr lang="en-US"/>
          </a:p>
          <a:p>
            <a:pPr lvl="0"/>
            <a:r>
              <a:rPr lang="en-US"/>
              <a:t>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endParaRPr lang="en-US"/>
          </a:p>
          <a:p>
            <a:pPr lvl="0"/>
            <a:r>
              <a:rPr lang="en-US"/>
              <a:t>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931987-7F51-08B4-DA22-A0A45C7D566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978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27" y="6356350"/>
            <a:ext cx="3830771" cy="501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 of the slide goes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baseline="0"/>
            </a:lvl5pPr>
          </a:lstStyle>
          <a:p>
            <a:pPr lvl="0"/>
            <a:r>
              <a:rPr lang="en-US"/>
              <a:t>Top level bullet point</a:t>
            </a:r>
          </a:p>
          <a:p>
            <a:pPr lvl="1"/>
            <a:r>
              <a:rPr lang="en-US"/>
              <a:t>Second level bullet point</a:t>
            </a:r>
          </a:p>
          <a:p>
            <a:pPr lvl="2"/>
            <a:r>
              <a:rPr lang="en-US"/>
              <a:t>Third level bullet point</a:t>
            </a:r>
          </a:p>
          <a:p>
            <a:pPr lvl="3"/>
            <a:r>
              <a:rPr lang="en-US"/>
              <a:t>Fourth level bullet point</a:t>
            </a:r>
          </a:p>
          <a:p>
            <a:pPr lvl="4"/>
            <a:r>
              <a:rPr lang="en-US"/>
              <a:t>Fifth level bullet point</a:t>
            </a:r>
          </a:p>
          <a:p>
            <a:pPr lvl="4"/>
            <a:endParaRPr lang="en-US"/>
          </a:p>
          <a:p>
            <a:pPr lvl="0"/>
            <a:r>
              <a:rPr lang="en-US"/>
              <a:t>You’ll notice an optional slide # in the bottom right corner. It goes in the blue box.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49CD-ADB3-4250-A7B0-4F72265F4296}" type="datetime1">
              <a:rPr lang="en-US" smtClean="0"/>
              <a:t>8/15/2025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6698" y="6424611"/>
            <a:ext cx="4953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9A07FDE-CF23-4DF4-993F-F0A8407421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70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F660EA-3A60-2D07-1357-29D69F729AE6}"/>
              </a:ext>
            </a:extLst>
          </p:cNvPr>
          <p:cNvSpPr/>
          <p:nvPr userDrawn="1"/>
        </p:nvSpPr>
        <p:spPr>
          <a:xfrm>
            <a:off x="0" y="0"/>
            <a:ext cx="866269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549F6CA-58AB-30B7-8164-2F28B5961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6C2CF5-2C2F-5FF8-7FDB-AD9279AEBFD1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170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95E0643C-F730-1912-F30C-CE8EC50693F0}"/>
              </a:ext>
            </a:extLst>
          </p:cNvPr>
          <p:cNvSpPr/>
          <p:nvPr userDrawn="1"/>
        </p:nvSpPr>
        <p:spPr>
          <a:xfrm>
            <a:off x="351594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FFD64FE-809E-1DDB-1741-E2FDDB3E93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01E647E-B563-7B22-9D5E-500ED921A807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D8A734-C5D7-2B19-956C-077D7F59E5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3767460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Agenda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F3823B4-166E-43D7-CE46-45308C831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14A0C9-94D0-1507-F4A7-4394A036EB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0990" y="0"/>
            <a:ext cx="4661394" cy="6699173"/>
          </a:xfrm>
        </p:spPr>
        <p:txBody>
          <a:bodyPr lIns="0" tIns="0" rIns="0" bIns="0" anchor="ctr" anchorCtr="0">
            <a:noAutofit/>
          </a:bodyPr>
          <a:lstStyle>
            <a:lvl1pPr marL="288925" indent="-288925">
              <a:lnSpc>
                <a:spcPct val="150000"/>
              </a:lnSpc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tabLst/>
              <a:defRPr b="1"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690563" indent="-233363">
              <a:lnSpc>
                <a:spcPct val="150000"/>
              </a:lnSpc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Agenda Item #1</a:t>
            </a:r>
          </a:p>
          <a:p>
            <a:pPr lvl="1"/>
            <a:r>
              <a:rPr lang="en-US"/>
              <a:t>Sub-Agenda Item</a:t>
            </a:r>
          </a:p>
          <a:p>
            <a:pPr lvl="0"/>
            <a:r>
              <a:rPr lang="en-US"/>
              <a:t>Agenda Item #2</a:t>
            </a:r>
          </a:p>
          <a:p>
            <a:pPr lvl="1"/>
            <a:r>
              <a:rPr lang="en-US"/>
              <a:t>Sub-Agenda Item</a:t>
            </a:r>
          </a:p>
          <a:p>
            <a:pPr lvl="0"/>
            <a:r>
              <a:rPr lang="en-US"/>
              <a:t>Agenda Item #3</a:t>
            </a:r>
          </a:p>
          <a:p>
            <a:pPr lvl="1"/>
            <a:r>
              <a:rPr lang="en-US"/>
              <a:t>Sub-Agenda Item</a:t>
            </a:r>
          </a:p>
          <a:p>
            <a:pPr lvl="1"/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16590B5-CD17-0827-A253-5F0FF2B9C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60384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4F660EA-3A60-2D07-1357-29D69F729AE6}"/>
              </a:ext>
            </a:extLst>
          </p:cNvPr>
          <p:cNvSpPr/>
          <p:nvPr userDrawn="1"/>
        </p:nvSpPr>
        <p:spPr>
          <a:xfrm>
            <a:off x="1" y="0"/>
            <a:ext cx="866268" cy="68579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3549F6CA-58AB-30B7-8164-2F28B5961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BC19EF2-4BD7-8BAB-2BB7-71E397C12D3A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E07407CF-BFCF-09A3-71DE-07CFE3FBEBA6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9436CBC6-4737-B139-79BD-75FF31089E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6094E0-8F79-95EC-5A2D-98FDEE953928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4679304-9D78-3DDB-650B-D6238C428D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3767460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F3823B4-166E-43D7-CE46-45308C831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647722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1036326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2" name="Text Placeholder 25">
            <a:extLst>
              <a:ext uri="{FF2B5EF4-FFF2-40B4-BE49-F238E27FC236}">
                <a16:creationId xmlns:a16="http://schemas.microsoft.com/office/drawing/2014/main" id="{0BAEB7BC-5390-9AC5-7466-71295320EA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1555728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9D50F18D-094A-3F34-2332-8184FB0280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0" y="1944332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D6B49A9E-56E0-4B96-274E-AE9407060A3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5999" y="24810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C839A827-042A-45CF-EC5F-3EEC0A04288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0" y="28696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B156D5DE-348A-5814-3D63-99B7A7AD7C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5999" y="33954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0D022B4F-445B-C68B-7D4E-1637811ADEF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096000" y="37840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54D46402-2D58-540B-47B8-CA3E0CE9B4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5999" y="43098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6" name="Text Placeholder 25">
            <a:extLst>
              <a:ext uri="{FF2B5EF4-FFF2-40B4-BE49-F238E27FC236}">
                <a16:creationId xmlns:a16="http://schemas.microsoft.com/office/drawing/2014/main" id="{909AFB5E-0CCE-C809-D6E8-F711323BBCB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0" y="46984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17" name="Text Placeholder 25">
            <a:extLst>
              <a:ext uri="{FF2B5EF4-FFF2-40B4-BE49-F238E27FC236}">
                <a16:creationId xmlns:a16="http://schemas.microsoft.com/office/drawing/2014/main" id="{7902C37C-44BB-6725-15F0-5B312B8F53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095999" y="5224213"/>
            <a:ext cx="3993398" cy="276999"/>
          </a:xfrm>
        </p:spPr>
        <p:txBody>
          <a:bodyPr wrap="square" lIns="0" tIns="0" rIns="0" bIns="0">
            <a:spAutoFit/>
          </a:bodyPr>
          <a:lstStyle>
            <a:lvl1pPr marL="0" indent="0" algn="l">
              <a:buFontTx/>
              <a:buNone/>
              <a:defRPr sz="2000" b="1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DA285015-17FB-D5F3-0FEE-0E501CFF31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6000" y="5612817"/>
            <a:ext cx="2493586" cy="193899"/>
          </a:xfrm>
        </p:spPr>
        <p:txBody>
          <a:bodyPr lIns="0" tIns="0" rIns="0" bIns="0">
            <a:spAutoFit/>
          </a:bodyPr>
          <a:lstStyle>
            <a:lvl1pPr marL="0" indent="0" algn="l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1320286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ers +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E6679F5-96E0-BD70-31C0-10209E37E03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C0E34B-ADAF-5729-D4BB-8242DF08681C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2E4D99A-88DE-48A2-E0F1-4AF29FFAE09A}"/>
              </a:ext>
            </a:extLst>
          </p:cNvPr>
          <p:cNvSpPr/>
          <p:nvPr userDrawn="1"/>
        </p:nvSpPr>
        <p:spPr>
          <a:xfrm>
            <a:off x="1" y="0"/>
            <a:ext cx="866268" cy="677168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9" name="Graphic 58">
            <a:extLst>
              <a:ext uri="{FF2B5EF4-FFF2-40B4-BE49-F238E27FC236}">
                <a16:creationId xmlns:a16="http://schemas.microsoft.com/office/drawing/2014/main" id="{8DABA744-F319-7460-1609-E8ECBE0A30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67857"/>
          <a:stretch/>
        </p:blipFill>
        <p:spPr>
          <a:xfrm>
            <a:off x="228927" y="257724"/>
            <a:ext cx="449773" cy="699655"/>
          </a:xfrm>
          <a:prstGeom prst="rect">
            <a:avLst/>
          </a:prstGeom>
        </p:spPr>
      </p:pic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5A2606EC-A361-B6FD-E4A7-B0AF767C1786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A80EE987-B5F6-E451-5BCA-FBC8DB607883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5424ED4-DC11-C4BE-7E39-90ABA7CBE9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6272" y="3221250"/>
            <a:ext cx="2374087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61CC1D-7F2D-4848-1C30-F2077CBE2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08529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08076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2281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0694C6C1-6799-95CB-564F-8811DA644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215273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0A215AB-AB65-FFB7-0F00-38FCF35560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14820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4AF98F5-F58E-A2ED-7F29-E2F6D5E90D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19025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6" name="Picture Placeholder 11">
            <a:extLst>
              <a:ext uri="{FF2B5EF4-FFF2-40B4-BE49-F238E27FC236}">
                <a16:creationId xmlns:a16="http://schemas.microsoft.com/office/drawing/2014/main" id="{88FB6509-0D93-6611-D7C7-6FD26DE6261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729291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5BEE588D-762B-2369-368B-C2FCD001C7D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28838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3F1D34FC-6675-3EEB-E38D-CE1261756F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33043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A3517DE7-74E1-B2E5-6C8E-DDBEB1AB36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4708529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68637E61-96FE-6C26-A5D3-761BBE2D00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08077" y="5264872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F2EEA79E-A7F6-0349-F912-3FAEA0CF6B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312281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59479E4-F628-B7AB-2E1E-A8FED7F7DC8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7215273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35B95967-E66B-2F6E-7AF1-DC372602028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14820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C08D11D5-33A7-D5EF-A135-B14C00E9CF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819025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5" name="Picture Placeholder 11">
            <a:extLst>
              <a:ext uri="{FF2B5EF4-FFF2-40B4-BE49-F238E27FC236}">
                <a16:creationId xmlns:a16="http://schemas.microsoft.com/office/drawing/2014/main" id="{D1F1A066-CE4D-8C28-3E0D-497AFB2F5016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9729291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B8DB5B98-DAD6-5F37-B7AB-9449750ED22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28838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B257F93C-060F-119F-E4CF-ED6B9BE3442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9333043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3610835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resenters + Pho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7ADA161-70AD-0048-BCB5-3D0F957584BF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FAA33DE-F0FD-4B48-80E7-86C5E3CFFC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88D8D22-ABF4-BE7C-837B-CE221BD442E4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ADE3DDCD-5819-0920-274A-60776EE3BB97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63FA833-6711-42C4-C7DE-26443AA8C00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6D2FF26-D927-0055-36DB-3D9499EE44AF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633C6-3B1F-3456-83C4-E2E4F385A1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5808" y="3221250"/>
            <a:ext cx="2931145" cy="415498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Presenters</a:t>
            </a:r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88B5388C-FB95-C5B3-EFA5-2B88B31ED7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D261CC1D-7F2D-4848-1C30-F2077CBE2E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93544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C14D216-E1B1-A358-CA37-4B947BE48A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3091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5B45C0F9-ABF4-F36B-5286-D8AC0D13532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7296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5" name="Picture Placeholder 11">
            <a:extLst>
              <a:ext uri="{FF2B5EF4-FFF2-40B4-BE49-F238E27FC236}">
                <a16:creationId xmlns:a16="http://schemas.microsoft.com/office/drawing/2014/main" id="{0694C6C1-6799-95CB-564F-8811DA6442B6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200288" y="9573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C0A215AB-AB65-FFB7-0F00-38FCF35560D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99835" y="2521673"/>
            <a:ext cx="2282457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C4AF98F5-F58E-A2ED-7F29-E2F6D5E90D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04040" y="28907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37" name="Picture Placeholder 11">
            <a:extLst>
              <a:ext uri="{FF2B5EF4-FFF2-40B4-BE49-F238E27FC236}">
                <a16:creationId xmlns:a16="http://schemas.microsoft.com/office/drawing/2014/main" id="{A3517DE7-74E1-B2E5-6C8E-DDBEB1AB36F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693544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68637E61-96FE-6C26-A5D3-761BBE2D004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93091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F2EEA79E-A7F6-0349-F912-3FAEA0CF6B6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97296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  <p:sp>
        <p:nvSpPr>
          <p:cNvPr id="44" name="Picture Placeholder 11">
            <a:extLst>
              <a:ext uri="{FF2B5EF4-FFF2-40B4-BE49-F238E27FC236}">
                <a16:creationId xmlns:a16="http://schemas.microsoft.com/office/drawing/2014/main" id="{359479E4-F628-B7AB-2E1E-A8FED7F7DC8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200288" y="3700579"/>
            <a:ext cx="1281551" cy="1282824"/>
          </a:xfrm>
          <a:prstGeom prst="ellipse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n>
                  <a:solidFill>
                    <a:schemeClr val="tx1"/>
                  </a:solidFill>
                </a:ln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35B95967-E66B-2F6E-7AF1-DC372602028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699835" y="5264873"/>
            <a:ext cx="2282456" cy="2492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8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/>
              <a:t>First Name Last Name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C08D11D5-33A7-D5EF-A135-B14C00E9CFB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04040" y="5633924"/>
            <a:ext cx="2074047" cy="193899"/>
          </a:xfrm>
        </p:spPr>
        <p:txBody>
          <a:bodyPr wrap="square" lIns="0" tIns="0" rIns="0" bIns="0">
            <a:spAutoFit/>
          </a:bodyPr>
          <a:lstStyle>
            <a:lvl1pPr marL="0" indent="0" algn="ctr">
              <a:buFontTx/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Job Title or Major, etc.</a:t>
            </a:r>
          </a:p>
        </p:txBody>
      </p:sp>
    </p:spTree>
    <p:extLst>
      <p:ext uri="{BB962C8B-B14F-4D97-AF65-F5344CB8AC3E}">
        <p14:creationId xmlns:p14="http://schemas.microsoft.com/office/powerpoint/2010/main" val="1208395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ext with CPP Gree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C73D8B5-3058-D6B0-B994-CE471B949298}"/>
              </a:ext>
            </a:extLst>
          </p:cNvPr>
          <p:cNvSpPr/>
          <p:nvPr userDrawn="1"/>
        </p:nvSpPr>
        <p:spPr>
          <a:xfrm>
            <a:off x="4979962" y="0"/>
            <a:ext cx="7210333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A1018BB-501E-EE4B-849A-066C3A57A1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351" r="66561"/>
          <a:stretch/>
        </p:blipFill>
        <p:spPr>
          <a:xfrm>
            <a:off x="228927" y="257724"/>
            <a:ext cx="472818" cy="699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F50F7F9-B70D-CD87-6DC2-667046270E47}"/>
              </a:ext>
            </a:extLst>
          </p:cNvPr>
          <p:cNvCxnSpPr>
            <a:cxnSpLocks/>
          </p:cNvCxnSpPr>
          <p:nvPr userDrawn="1"/>
        </p:nvCxnSpPr>
        <p:spPr>
          <a:xfrm flipH="1">
            <a:off x="430454" y="1135781"/>
            <a:ext cx="567" cy="495393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F76D0D3E-F86D-5480-E3C7-925FF3859529}"/>
              </a:ext>
            </a:extLst>
          </p:cNvPr>
          <p:cNvSpPr/>
          <p:nvPr userDrawn="1"/>
        </p:nvSpPr>
        <p:spPr>
          <a:xfrm>
            <a:off x="351878" y="6008053"/>
            <a:ext cx="157719" cy="157719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BAA684B1-A678-685A-071E-45C9A85D9C6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987" y="1121892"/>
            <a:ext cx="204932" cy="1111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E21C22-B201-2579-C0BD-85CB94EAB19A}"/>
              </a:ext>
            </a:extLst>
          </p:cNvPr>
          <p:cNvSpPr/>
          <p:nvPr userDrawn="1"/>
        </p:nvSpPr>
        <p:spPr>
          <a:xfrm>
            <a:off x="0" y="6735364"/>
            <a:ext cx="12192000" cy="122635"/>
          </a:xfrm>
          <a:prstGeom prst="rect">
            <a:avLst/>
          </a:prstGeom>
          <a:gradFill>
            <a:gsLst>
              <a:gs pos="5000">
                <a:schemeClr val="accent1"/>
              </a:gs>
              <a:gs pos="79000">
                <a:schemeClr val="accent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799972-6CAE-C07C-1A29-78C34ACDF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57637" y="3013501"/>
            <a:ext cx="2886975" cy="830997"/>
          </a:xfrm>
        </p:spPr>
        <p:txBody>
          <a:bodyPr wrap="square" lIns="0" tIns="0" rIns="0" bIns="0" anchor="ctr" anchorCtr="0">
            <a:spAutoFit/>
          </a:bodyPr>
          <a:lstStyle>
            <a:lvl1pPr>
              <a:defRPr sz="3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A Short Headline</a:t>
            </a:r>
            <a:br>
              <a:rPr lang="en-US"/>
            </a:br>
            <a:r>
              <a:rPr lang="en-US"/>
              <a:t>Can Go Here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6F49E50-0C7E-7E49-2118-393290668C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0A368A1-BFD3-9127-06A4-B402CF8566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41020" y="2072025"/>
            <a:ext cx="4493343" cy="2713948"/>
          </a:xfrm>
        </p:spPr>
        <p:txBody>
          <a:bodyPr wrap="square" lIns="0" tIns="0" rIns="0" bIns="0" anchor="ctr" anchorCtr="0">
            <a:spAutoFit/>
          </a:bodyPr>
          <a:lstStyle>
            <a:lvl1pPr marL="0" indent="0">
              <a:lnSpc>
                <a:spcPct val="150000"/>
              </a:lnSpc>
              <a:buClr>
                <a:schemeClr val="accent2"/>
              </a:buClr>
              <a:buSzPct val="100000"/>
              <a:buFontTx/>
              <a:buNone/>
              <a:tabLst/>
              <a:defRPr sz="2000">
                <a:solidFill>
                  <a:schemeClr val="tx2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  <a:lvl2pPr marL="457200" indent="0">
              <a:buClr>
                <a:schemeClr val="accent2"/>
              </a:buClr>
              <a:buSzPct val="70000"/>
              <a:buFont typeface="Arial" panose="020B0604020202020204" pitchFamily="34" charset="0"/>
              <a:buNone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4588" indent="-230188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47813" indent="-176213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3750" indent="-234950">
              <a:buClr>
                <a:schemeClr val="accent2"/>
              </a:buClr>
              <a:buSzPct val="70000"/>
              <a:buFont typeface="Arial" panose="020B0604020202020204" pitchFamily="34" charset="0"/>
              <a:buChar char="•"/>
              <a:tabLst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dolore magna </a:t>
            </a:r>
            <a:r>
              <a:rPr lang="en-US" err="1"/>
              <a:t>aliqua</a:t>
            </a:r>
            <a:r>
              <a:rPr lang="en-US"/>
              <a:t>. Ut </a:t>
            </a:r>
            <a:r>
              <a:rPr lang="en-US" err="1"/>
              <a:t>enim</a:t>
            </a:r>
            <a:r>
              <a:rPr lang="en-US"/>
              <a:t> ad minim </a:t>
            </a:r>
            <a:r>
              <a:rPr lang="en-US" err="1"/>
              <a:t>veniam</a:t>
            </a:r>
            <a:r>
              <a:rPr lang="en-US"/>
              <a:t>, </a:t>
            </a:r>
            <a:r>
              <a:rPr lang="en-US" err="1"/>
              <a:t>quis</a:t>
            </a:r>
            <a:r>
              <a:rPr lang="en-US"/>
              <a:t> </a:t>
            </a:r>
            <a:r>
              <a:rPr lang="en-US" err="1"/>
              <a:t>nostrud</a:t>
            </a:r>
            <a:r>
              <a:rPr lang="en-US"/>
              <a:t> exercitation </a:t>
            </a:r>
            <a:r>
              <a:rPr lang="en-US" err="1"/>
              <a:t>ullamco</a:t>
            </a:r>
            <a:r>
              <a:rPr lang="en-US"/>
              <a:t> </a:t>
            </a:r>
            <a:r>
              <a:rPr lang="en-US" err="1"/>
              <a:t>laboris</a:t>
            </a:r>
            <a:r>
              <a:rPr lang="en-US"/>
              <a:t> nisi </a:t>
            </a:r>
            <a:r>
              <a:rPr lang="en-US" err="1"/>
              <a:t>ut.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68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8FF74D-4D2B-ECCE-80B8-6DD34726F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937" y="365125"/>
            <a:ext cx="80790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641D34-C295-2233-34B4-E1A9519B8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85937" y="1825625"/>
            <a:ext cx="807905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7F2B7-82AE-CEF3-95D5-3A11356917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1794" y="63340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B44AE-E8EC-4649-B0F6-833A69ED813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223B191C-5F7F-2026-7D61-B86A083FA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86047" y="6428864"/>
            <a:ext cx="4196857" cy="342823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100" b="0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Cal Poly Pomona | 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3459F0B-2898-5BB5-A379-2D8201AD8E10}"/>
              </a:ext>
            </a:extLst>
          </p:cNvPr>
          <p:cNvSpPr txBox="1">
            <a:spLocks/>
          </p:cNvSpPr>
          <p:nvPr userDrawn="1"/>
        </p:nvSpPr>
        <p:spPr>
          <a:xfrm>
            <a:off x="0" y="6334048"/>
            <a:ext cx="8662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B44AE-E8EC-4649-B0F6-833A69ED8138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95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4128">
          <p15:clr>
            <a:srgbClr val="F26B43"/>
          </p15:clr>
        </p15:guide>
        <p15:guide id="4" pos="6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hyperlink" Target="https://catalog.cpp.edu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my.cpp.edu" TargetMode="External"/><Relationship Id="rId5" Type="http://schemas.openxmlformats.org/officeDocument/2006/relationships/image" Target="../media/image60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p.edu/registrar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egistrar@cpp.ed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E1EA2-254D-64C9-3842-617E71F9C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3062" y="1670538"/>
            <a:ext cx="7379031" cy="997196"/>
          </a:xfrm>
        </p:spPr>
        <p:txBody>
          <a:bodyPr/>
          <a:lstStyle/>
          <a:p>
            <a:br>
              <a:rPr lang="en-US" sz="3600"/>
            </a:br>
            <a:endParaRPr lang="en-US"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0F091-4042-A259-1A30-776D93BA37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54880" y="2390735"/>
            <a:ext cx="5340757" cy="1551345"/>
          </a:xfrm>
        </p:spPr>
        <p:txBody>
          <a:bodyPr/>
          <a:lstStyle/>
          <a:p>
            <a:r>
              <a:rPr lang="en-US" sz="4800"/>
              <a:t>Registrar’s Office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FAD4FE-BC27-D3AB-61EC-E8AF3729D1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99662" y="3913268"/>
            <a:ext cx="4163058" cy="443198"/>
          </a:xfr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z="3200">
                <a:latin typeface="Arial"/>
                <a:cs typeface="Arial"/>
              </a:rPr>
              <a:t>August 16, 2025</a:t>
            </a:r>
          </a:p>
        </p:txBody>
      </p:sp>
    </p:spTree>
    <p:extLst>
      <p:ext uri="{BB962C8B-B14F-4D97-AF65-F5344CB8AC3E}">
        <p14:creationId xmlns:p14="http://schemas.microsoft.com/office/powerpoint/2010/main" val="1419613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0C8690-C7A3-DC33-37FB-C0C938FD5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D9FBD2-5BCC-FED5-08B5-A04041743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A24865-BF1A-04F7-7CB1-4554A21BCF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027" y="1796809"/>
            <a:ext cx="3168813" cy="4019757"/>
          </a:xfrm>
          <a:prstGeom prst="rect">
            <a:avLst/>
          </a:prstGeom>
        </p:spPr>
      </p:pic>
      <p:pic>
        <p:nvPicPr>
          <p:cNvPr id="10" name="Picture 9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D955AABB-EDCC-3183-D991-E96BCB8F6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4344" y="39610"/>
            <a:ext cx="4610731" cy="6477000"/>
          </a:xfrm>
          <a:prstGeom prst="rect">
            <a:avLst/>
          </a:prstGeom>
          <a:ln w="28575">
            <a:solidFill>
              <a:schemeClr val="tx2">
                <a:lumMod val="95000"/>
                <a:lumOff val="5000"/>
              </a:schemeClr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1FBCC19-E681-C12F-7D88-858AD3060962}"/>
              </a:ext>
            </a:extLst>
          </p:cNvPr>
          <p:cNvSpPr txBox="1"/>
          <p:nvPr/>
        </p:nvSpPr>
        <p:spPr>
          <a:xfrm>
            <a:off x="1391477" y="616225"/>
            <a:ext cx="4486179" cy="861774"/>
          </a:xfrm>
          <a:prstGeom prst="rect">
            <a:avLst/>
          </a:prstGeom>
        </p:spPr>
        <p:txBody>
          <a:bodyPr wrap="square" lIns="0" tIns="0" rIns="0" bIns="0" rtlCol="0" anchor="t" anchorCtr="0">
            <a:spAutoFit/>
          </a:bodyPr>
          <a:lstStyle/>
          <a:p>
            <a:pPr algn="l"/>
            <a:r>
              <a:rPr lang="en-US" sz="2000" b="1"/>
              <a:t>Permission to Add </a:t>
            </a:r>
          </a:p>
          <a:p>
            <a:pPr marL="285750" indent="-285750" algn="l">
              <a:buFontTx/>
              <a:buChar char="-"/>
            </a:pPr>
            <a:r>
              <a:rPr lang="en-US"/>
              <a:t>Schedule Conflict</a:t>
            </a:r>
          </a:p>
          <a:p>
            <a:pPr marL="285750" indent="-285750" algn="l">
              <a:buFontTx/>
              <a:buChar char="-"/>
            </a:pPr>
            <a:r>
              <a:rPr lang="en-US"/>
              <a:t>- Late Add after the Add/Drop Period</a:t>
            </a:r>
          </a:p>
        </p:txBody>
      </p:sp>
    </p:spTree>
    <p:extLst>
      <p:ext uri="{BB962C8B-B14F-4D97-AF65-F5344CB8AC3E}">
        <p14:creationId xmlns:p14="http://schemas.microsoft.com/office/powerpoint/2010/main" val="1412182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080" y="396807"/>
            <a:ext cx="8702040" cy="1325563"/>
          </a:xfrm>
        </p:spPr>
        <p:txBody>
          <a:bodyPr anchor="ctr">
            <a:normAutofit/>
          </a:bodyPr>
          <a:lstStyle/>
          <a:p>
            <a:r>
              <a:rPr lang="en-US" sz="3600" b="1"/>
              <a:t>REGISTRATION WINDOW </a:t>
            </a:r>
            <a:br>
              <a:rPr lang="en-US" sz="3600" b="1"/>
            </a:br>
            <a:r>
              <a:rPr lang="en-US" sz="3600" b="1"/>
              <a:t>(ENROLLMENT DATES)</a:t>
            </a:r>
            <a:endParaRPr lang="en-US" sz="36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696698" y="6424611"/>
            <a:ext cx="4953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89A07FDE-CF23-4DF4-993F-F0A8407421BC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1FE7B62-7481-4BB0-9D8B-389483F0CA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9799503"/>
              </p:ext>
            </p:extLst>
          </p:nvPr>
        </p:nvGraphicFramePr>
        <p:xfrm>
          <a:off x="838200" y="1825624"/>
          <a:ext cx="10515600" cy="4735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8814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5A03E-4AE4-2B54-61D4-CBBBDD9B8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C74892-8FD2-849D-E79C-E01D34C599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B44AE-E8EC-4649-B0F6-833A69ED81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503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503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64AD16-AB80-1D2F-E472-F6CEB7798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1" y="630627"/>
            <a:ext cx="7685651" cy="858697"/>
          </a:xfrm>
        </p:spPr>
        <p:txBody>
          <a:bodyPr/>
          <a:lstStyle/>
          <a:p>
            <a:r>
              <a:rPr lang="en-US" sz="3200" b="1"/>
              <a:t>ACADEMIC POLICIES</a:t>
            </a:r>
            <a:br>
              <a:rPr lang="en-US" b="1"/>
            </a:br>
            <a:r>
              <a:rPr lang="en-US" b="1"/>
              <a:t>Academic Standing/Time Limit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8BCAF-5604-26C0-3E49-B4CCAC81E52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6272" y="1498441"/>
            <a:ext cx="9695415" cy="4537139"/>
          </a:xfrm>
        </p:spPr>
        <p:txBody>
          <a:bodyPr/>
          <a:lstStyle/>
          <a:p>
            <a:r>
              <a:rPr lang="en-US" sz="2400">
                <a:solidFill>
                  <a:schemeClr val="tx1"/>
                </a:solidFill>
                <a:latin typeface="Arial"/>
                <a:cs typeface="Arial"/>
              </a:rPr>
              <a:t>3.0 minimum GPA required (“B” average)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2A4506"/>
                </a:solidFill>
                <a:latin typeface="Arial"/>
                <a:cs typeface="Arial"/>
              </a:rPr>
              <a:t>Course grade of “C” or higher is required to fulfill the requirements of the degree. A “C-” grade or lower would not be acceptable and the course would have to be repeated.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Overall/Cumulative (includes any transferred courses)</a:t>
            </a:r>
            <a:endParaRPr lang="en-US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CPP courses</a:t>
            </a:r>
          </a:p>
          <a:p>
            <a:pPr marL="0" lvl="1"/>
            <a:r>
              <a:rPr lang="en-US" sz="2000" b="1">
                <a:solidFill>
                  <a:srgbClr val="FF0000"/>
                </a:solidFill>
                <a:latin typeface="Arial"/>
                <a:cs typeface="Arial"/>
              </a:rPr>
              <a:t>NOTE:  </a:t>
            </a:r>
            <a:r>
              <a:rPr lang="en-US" sz="2000" b="1">
                <a:latin typeface="Arial"/>
                <a:cs typeface="Arial"/>
              </a:rPr>
              <a:t>1000-2000 level courses (lower division) do NOT count towards your graduate GPA</a:t>
            </a:r>
          </a:p>
          <a:p>
            <a:pPr lvl="1"/>
            <a:endParaRPr lang="en-US" sz="2000" b="1">
              <a:solidFill>
                <a:schemeClr val="tx1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Falling below a 3.0 GPA overall leads to Probation (PRP) or Probation with Contract (PRC), which ultimately lead to disqualification</a:t>
            </a:r>
          </a:p>
          <a:p>
            <a:pPr marL="0" lvl="1"/>
            <a:endParaRPr lang="en-US" sz="2000">
              <a:solidFill>
                <a:schemeClr val="tx1"/>
              </a:solidFill>
            </a:endParaRPr>
          </a:p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sz="2000">
                <a:latin typeface="Arial"/>
                <a:cs typeface="Arial"/>
              </a:rPr>
              <a:t>There is no repeat/course forgiveness option available for graduate students</a:t>
            </a:r>
          </a:p>
          <a:p>
            <a:pPr marL="0" lvl="1"/>
            <a:r>
              <a:rPr lang="en-US" sz="2000" b="1">
                <a:solidFill>
                  <a:srgbClr val="FF0000"/>
                </a:solidFill>
                <a:latin typeface="Arial"/>
                <a:cs typeface="Arial"/>
              </a:rPr>
              <a:t>NOTE: </a:t>
            </a:r>
            <a:r>
              <a:rPr lang="en-US" sz="2000" b="1">
                <a:latin typeface="Arial"/>
                <a:cs typeface="Arial"/>
              </a:rPr>
              <a:t> The 7-year time limit does not stop during this period.</a:t>
            </a:r>
          </a:p>
        </p:txBody>
      </p:sp>
    </p:spTree>
    <p:extLst>
      <p:ext uri="{BB962C8B-B14F-4D97-AF65-F5344CB8AC3E}">
        <p14:creationId xmlns:p14="http://schemas.microsoft.com/office/powerpoint/2010/main" val="4070633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92214A-CAB9-7963-A7D7-642DA1133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BBF613D-DF48-B831-FFDA-785C62FA5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937" y="252414"/>
            <a:ext cx="8079057" cy="1325563"/>
          </a:xfrm>
        </p:spPr>
        <p:txBody>
          <a:bodyPr anchor="ctr">
            <a:normAutofit/>
          </a:bodyPr>
          <a:lstStyle/>
          <a:p>
            <a:r>
              <a:rPr lang="en-US" b="1"/>
              <a:t>ACADEMIC POLICIES</a:t>
            </a:r>
            <a:br>
              <a:rPr lang="en-US" b="1"/>
            </a:br>
            <a:r>
              <a:rPr lang="en-US" b="1"/>
              <a:t>Leave of Absence</a:t>
            </a:r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D61109-DFF9-8721-0628-0C2E829B6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6698" y="6424611"/>
            <a:ext cx="4953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BFB44AE-E8EC-4649-B0F6-833A69ED813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F2568692-1713-685C-0C86-CC8BB113A0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7382364"/>
              </p:ext>
            </p:extLst>
          </p:nvPr>
        </p:nvGraphicFramePr>
        <p:xfrm>
          <a:off x="737936" y="1577976"/>
          <a:ext cx="8812464" cy="4846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89667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5958C-1488-5830-67A5-863706B64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836C461-45F1-2B47-D008-4DB3A997B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3767460" cy="415498"/>
          </a:xfrm>
        </p:spPr>
        <p:txBody>
          <a:bodyPr wrap="square" anchor="t">
            <a:normAutofit/>
          </a:bodyPr>
          <a:lstStyle/>
          <a:p>
            <a:r>
              <a:rPr lang="en-US" sz="2800" b="1"/>
              <a:t>TRANSFER CREDIT</a:t>
            </a:r>
            <a:endParaRPr lang="en-US" sz="28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148A00-4C74-F1DD-573A-E0B69641C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BFB44AE-E8EC-4649-B0F6-833A69ED813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E57DD794-E4D5-5C09-DEEF-3720149194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8947958"/>
              </p:ext>
            </p:extLst>
          </p:nvPr>
        </p:nvGraphicFramePr>
        <p:xfrm>
          <a:off x="1546272" y="1573213"/>
          <a:ext cx="10088563" cy="4637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4698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65E34-6937-257C-5ACF-DAE3776FB7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A3B97D-ED42-D047-8799-A4AD77D9D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7"/>
            <a:ext cx="3767460" cy="415498"/>
          </a:xfrm>
        </p:spPr>
        <p:txBody>
          <a:bodyPr wrap="square" anchor="t">
            <a:normAutofit/>
          </a:bodyPr>
          <a:lstStyle/>
          <a:p>
            <a:r>
              <a:rPr lang="en-US" sz="1400" b="1"/>
              <a:t>DEGREE PROGRESS REPORT (DPR)</a:t>
            </a:r>
            <a:endParaRPr lang="en-US" sz="14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631DF7-66AB-6340-DC2D-E6544C5778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BFB44AE-E8EC-4649-B0F6-833A69ED813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8" name="Text Placeholder 3">
            <a:extLst>
              <a:ext uri="{FF2B5EF4-FFF2-40B4-BE49-F238E27FC236}">
                <a16:creationId xmlns:a16="http://schemas.microsoft.com/office/drawing/2014/main" id="{933CA797-AF06-34A2-4996-231ECE7834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0817066"/>
              </p:ext>
            </p:extLst>
          </p:nvPr>
        </p:nvGraphicFramePr>
        <p:xfrm>
          <a:off x="1546272" y="1573213"/>
          <a:ext cx="10074275" cy="4592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303034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08E53-2083-464D-E2DC-6A51200BE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5D4C60-12DB-A41D-2592-C1859863A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169" y="1115343"/>
            <a:ext cx="3507059" cy="951202"/>
          </a:xfrm>
        </p:spPr>
        <p:txBody>
          <a:bodyPr wrap="square" anchor="ctr">
            <a:normAutofit fontScale="90000"/>
          </a:bodyPr>
          <a:lstStyle/>
          <a:p>
            <a:r>
              <a:rPr lang="en-US" sz="3600" b="1"/>
              <a:t>DEGREE PROGRESS REPORT (DPR)</a:t>
            </a:r>
            <a:br>
              <a:rPr lang="en-US" sz="3600" b="1">
                <a:latin typeface="Arial"/>
                <a:cs typeface="Arial"/>
              </a:rPr>
            </a:br>
            <a:endParaRPr lang="en-US" sz="3600">
              <a:latin typeface="Arial"/>
              <a:cs typeface="Arial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01F9F0-D519-6240-87F1-188204D7D8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BFB44AE-E8EC-4649-B0F6-833A69ED813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Video 5" descr="Graduates Throwing Hats">
            <a:extLst>
              <a:ext uri="{FF2B5EF4-FFF2-40B4-BE49-F238E27FC236}">
                <a16:creationId xmlns:a16="http://schemas.microsoft.com/office/drawing/2014/main" id="{083EEE9D-C42F-BA3B-8584-FE3E4CEAF7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5608" r="1" b="1"/>
          <a:stretch>
            <a:fillRect/>
          </a:stretch>
        </p:blipFill>
        <p:spPr>
          <a:xfrm>
            <a:off x="1368586" y="2195333"/>
            <a:ext cx="3849028" cy="22937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7CBC49-0297-25A8-4836-195634A0612E}"/>
              </a:ext>
            </a:extLst>
          </p:cNvPr>
          <p:cNvSpPr txBox="1"/>
          <p:nvPr/>
        </p:nvSpPr>
        <p:spPr>
          <a:xfrm>
            <a:off x="5383228" y="578727"/>
            <a:ext cx="6094476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>
                <a:latin typeface="Arial"/>
                <a:cs typeface="Arial"/>
              </a:rPr>
              <a:t>Access your DPR via </a:t>
            </a:r>
            <a:r>
              <a:rPr lang="en-US" sz="2600" err="1">
                <a:latin typeface="Arial"/>
                <a:cs typeface="Arial"/>
              </a:rPr>
              <a:t>BroncoDirect</a:t>
            </a:r>
            <a:endParaRPr lang="en-US" sz="2600">
              <a:latin typeface="Arial"/>
              <a:cs typeface="Arial"/>
            </a:endParaRPr>
          </a:p>
          <a:p>
            <a:pPr lvl="1"/>
            <a:r>
              <a:rPr lang="en-US" sz="2600" b="1">
                <a:latin typeface="Arial"/>
                <a:cs typeface="Arial"/>
                <a:hlinkClick r:id="rId6"/>
              </a:rPr>
              <a:t>my.cpp.edu</a:t>
            </a:r>
            <a:endParaRPr lang="en-US" sz="2600" b="1">
              <a:latin typeface="Arial"/>
              <a:cs typeface="Arial"/>
            </a:endParaRPr>
          </a:p>
          <a:p>
            <a:pPr lvl="1"/>
            <a:r>
              <a:rPr lang="en-US" sz="2600">
                <a:latin typeface="Arial"/>
                <a:cs typeface="Arial"/>
              </a:rPr>
              <a:t>Student Center</a:t>
            </a:r>
          </a:p>
          <a:p>
            <a:pPr lvl="1"/>
            <a:r>
              <a:rPr lang="en-US" sz="2600">
                <a:latin typeface="Arial"/>
                <a:cs typeface="Arial"/>
              </a:rPr>
              <a:t>"other academic" drop-down menu</a:t>
            </a:r>
          </a:p>
          <a:p>
            <a:pPr lvl="1"/>
            <a:r>
              <a:rPr lang="en-US" sz="2600">
                <a:latin typeface="Arial"/>
                <a:cs typeface="Arial"/>
              </a:rPr>
              <a:t>Select Degree Progress Report</a:t>
            </a:r>
            <a:endParaRPr lang="en-US" sz="2600" b="1">
              <a:latin typeface="Arial"/>
              <a:cs typeface="Arial"/>
            </a:endParaRPr>
          </a:p>
          <a:p>
            <a:pPr lvl="1"/>
            <a:endParaRPr lang="en-US" sz="2600" b="1"/>
          </a:p>
          <a:p>
            <a:r>
              <a:rPr lang="en-US" sz="2600">
                <a:latin typeface="Arial"/>
                <a:cs typeface="Arial"/>
              </a:rPr>
              <a:t>Questions about your DPR?</a:t>
            </a:r>
          </a:p>
          <a:p>
            <a:pPr lvl="1"/>
            <a:r>
              <a:rPr lang="en-US" sz="2600">
                <a:latin typeface="Arial"/>
                <a:cs typeface="Arial"/>
              </a:rPr>
              <a:t>Review the 2025-2026 University Catalog: </a:t>
            </a:r>
            <a:r>
              <a:rPr lang="en-US" sz="2600">
                <a:latin typeface="Arial"/>
                <a:cs typeface="Arial"/>
                <a:hlinkClick r:id="rId7"/>
              </a:rPr>
              <a:t>https://catalog.cpp.edu/</a:t>
            </a:r>
            <a:endParaRPr lang="en-US" sz="2600">
              <a:latin typeface="Arial"/>
              <a:cs typeface="Arial"/>
            </a:endParaRPr>
          </a:p>
          <a:p>
            <a:pPr lvl="1"/>
            <a:r>
              <a:rPr lang="en-US" sz="2600">
                <a:latin typeface="Arial"/>
                <a:cs typeface="Arial"/>
              </a:rPr>
              <a:t>Check with your Graduate Coordinator </a:t>
            </a:r>
          </a:p>
        </p:txBody>
      </p:sp>
    </p:spTree>
    <p:extLst>
      <p:ext uri="{BB962C8B-B14F-4D97-AF65-F5344CB8AC3E}">
        <p14:creationId xmlns:p14="http://schemas.microsoft.com/office/powerpoint/2010/main" val="272424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B1919-1A85-9129-A6F0-847E20165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074BC5-FC74-5594-201B-1422B638A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6698" y="6424611"/>
            <a:ext cx="4953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BFB44AE-E8EC-4649-B0F6-833A69ED813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F38DBFF-BB8F-37B9-AFF9-EF3716749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926"/>
            <a:ext cx="10851776" cy="61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148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D1033-0C50-253A-A9E4-CCF28C468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A2BFA8-B51E-3D7F-B222-2A0753C14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6698" y="6424611"/>
            <a:ext cx="495300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BFB44AE-E8EC-4649-B0F6-833A69ED813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56FDA-5554-4F3A-21C4-5F02C07904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412" y="155998"/>
            <a:ext cx="8164961" cy="6582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221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048393-92A5-A865-25FA-FFD4774F4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AE0D03F-C1BB-BBB9-EA58-3C95A558D21E}"/>
              </a:ext>
            </a:extLst>
          </p:cNvPr>
          <p:cNvSpPr txBox="1">
            <a:spLocks/>
          </p:cNvSpPr>
          <p:nvPr/>
        </p:nvSpPr>
        <p:spPr>
          <a:xfrm>
            <a:off x="1546272" y="3013501"/>
            <a:ext cx="3767460" cy="8309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0" i="0" kern="1200">
                <a:solidFill>
                  <a:schemeClr val="tx2"/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1900" b="0" i="0" kern="1200">
                <a:latin typeface="Georgia" panose="02040502050405020303" pitchFamily="18" charset="0"/>
                <a:ea typeface="+mj-ea"/>
                <a:cs typeface="Arial" panose="020B0604020202020204" pitchFamily="34" charset="0"/>
              </a:rPr>
              <a:t>Welcome Broncos!</a:t>
            </a:r>
            <a:br>
              <a:rPr lang="en-US" sz="1900" b="0" i="0" kern="1200">
                <a:latin typeface="Georgia" panose="02040502050405020303" pitchFamily="18" charset="0"/>
                <a:ea typeface="+mj-ea"/>
                <a:cs typeface="Arial" panose="020B0604020202020204" pitchFamily="34" charset="0"/>
              </a:rPr>
            </a:br>
            <a:r>
              <a:rPr lang="en-US" sz="1900" b="0" i="0" kern="1200">
                <a:latin typeface="Georgia" panose="02040502050405020303" pitchFamily="18" charset="0"/>
                <a:ea typeface="+mj-ea"/>
                <a:cs typeface="Arial" panose="020B0604020202020204" pitchFamily="34" charset="0"/>
              </a:rPr>
              <a:t>We look forward to your graduation day!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278BDA9-7FB4-1E98-2072-4E88931ABE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0" lvl="0" indent="0" fontAlgn="auto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BFB44AE-E8EC-4649-B0F6-833A69ED8138}" type="slidenum">
              <a:rPr kumimoji="0" lang="en-US" b="0" i="0" u="none" strike="noStrike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R="0" lvl="0" indent="0" fontAlgn="auto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b="0" i="0" u="none" strike="noStrike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" name="Picture 2" descr="Graduates turning their tassels on graduation day" title="Graduation Day">
            <a:extLst>
              <a:ext uri="{FF2B5EF4-FFF2-40B4-BE49-F238E27FC236}">
                <a16:creationId xmlns:a16="http://schemas.microsoft.com/office/drawing/2014/main" id="{8ED48446-7A5C-3CFF-0138-B682FED80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3" r="14581"/>
          <a:stretch>
            <a:fillRect/>
          </a:stretch>
        </p:blipFill>
        <p:spPr bwMode="auto">
          <a:xfrm>
            <a:off x="6096000" y="10"/>
            <a:ext cx="6096000" cy="67353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255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652C3-9E02-EEBC-8690-C50D1A31CC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7FF48-4164-41CA-474C-2C3504089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5862" y="1811215"/>
            <a:ext cx="7379031" cy="5761577"/>
          </a:xfrm>
        </p:spPr>
        <p:txBody>
          <a:bodyPr/>
          <a:lstStyle/>
          <a:p>
            <a:r>
              <a:rPr lang="en-US" sz="1600">
                <a:latin typeface="Arial"/>
                <a:cs typeface="Arial"/>
              </a:rPr>
              <a:t>Physical Location:</a:t>
            </a:r>
            <a:br>
              <a:rPr lang="en-US" sz="1600">
                <a:latin typeface="Arial"/>
                <a:cs typeface="Arial"/>
              </a:rPr>
            </a:br>
            <a:r>
              <a:rPr lang="en-US" sz="1600">
                <a:latin typeface="Arial"/>
                <a:cs typeface="Arial"/>
              </a:rPr>
              <a:t>SSB 121, 1st Floor – </a:t>
            </a:r>
            <a:r>
              <a:rPr lang="en-US" sz="1600">
                <a:solidFill>
                  <a:srgbClr val="00B0F0"/>
                </a:solidFill>
                <a:latin typeface="Arial"/>
                <a:cs typeface="Arial"/>
              </a:rPr>
              <a:t>Blue Counter</a:t>
            </a:r>
            <a:br>
              <a:rPr lang="en-US" sz="1600"/>
            </a:br>
            <a:r>
              <a:rPr lang="en-US" sz="1600">
                <a:latin typeface="Arial"/>
                <a:cs typeface="Arial"/>
                <a:hlinkClick r:id="rId3"/>
              </a:rPr>
              <a:t>http://www.cpp.edu/registrar</a:t>
            </a:r>
            <a:br>
              <a:rPr lang="en-US" sz="1600"/>
            </a:br>
            <a:r>
              <a:rPr lang="en-US" sz="1600">
                <a:latin typeface="Arial"/>
                <a:cs typeface="Arial"/>
              </a:rPr>
              <a:t>(909) 869-3000</a:t>
            </a:r>
            <a:br>
              <a:rPr lang="en-US" sz="1600"/>
            </a:br>
            <a:r>
              <a:rPr lang="en-US" sz="1600">
                <a:latin typeface="Arial"/>
                <a:cs typeface="Arial"/>
                <a:hlinkClick r:id="rId4"/>
              </a:rPr>
              <a:t>registrar@cpp.edu</a:t>
            </a:r>
            <a:br>
              <a:rPr lang="en-US" sz="1600"/>
            </a:br>
            <a:br>
              <a:rPr lang="en-US" sz="1600">
                <a:latin typeface="Arial"/>
                <a:cs typeface="Arial"/>
              </a:rPr>
            </a:br>
            <a:r>
              <a:rPr lang="en-US" sz="1600"/>
              <a:t>Connie Kuang</a:t>
            </a:r>
            <a:br>
              <a:rPr lang="en-US" sz="1600"/>
            </a:br>
            <a:r>
              <a:rPr lang="en-US" sz="1600"/>
              <a:t>University Registrar</a:t>
            </a:r>
            <a:br>
              <a:rPr lang="en-US" sz="1600"/>
            </a:br>
            <a:br>
              <a:rPr lang="en-US" sz="1600"/>
            </a:br>
            <a:r>
              <a:rPr lang="en-US" sz="1600">
                <a:latin typeface="Arial"/>
                <a:cs typeface="Arial"/>
              </a:rPr>
              <a:t>Jennifer Andelin</a:t>
            </a:r>
            <a:br>
              <a:rPr lang="en-US" sz="1600">
                <a:latin typeface="Arial"/>
                <a:cs typeface="Arial"/>
              </a:rPr>
            </a:br>
            <a:r>
              <a:rPr lang="en-US" sz="1600">
                <a:latin typeface="Arial"/>
                <a:cs typeface="Arial"/>
              </a:rPr>
              <a:t>Associate Registrar</a:t>
            </a:r>
            <a:br>
              <a:rPr lang="en-US" sz="1600">
                <a:latin typeface="Arial"/>
                <a:cs typeface="Arial"/>
              </a:rPr>
            </a:br>
            <a:br>
              <a:rPr lang="en-US" sz="1600">
                <a:latin typeface="Arial"/>
                <a:cs typeface="Arial"/>
              </a:rPr>
            </a:br>
            <a:r>
              <a:rPr lang="en-US" sz="1600">
                <a:latin typeface="Arial"/>
                <a:cs typeface="Arial"/>
              </a:rPr>
              <a:t>Lanto Razafimanantsoa</a:t>
            </a:r>
            <a:br>
              <a:rPr lang="en-US" sz="1600">
                <a:latin typeface="Arial"/>
                <a:cs typeface="Arial"/>
              </a:rPr>
            </a:br>
            <a:r>
              <a:rPr lang="en-US" sz="1600">
                <a:latin typeface="Arial"/>
                <a:cs typeface="Arial"/>
              </a:rPr>
              <a:t>Associate Registrar</a:t>
            </a:r>
            <a:br>
              <a:rPr lang="en-US" sz="1600">
                <a:latin typeface="Arial"/>
                <a:cs typeface="Arial"/>
              </a:rPr>
            </a:br>
            <a:br>
              <a:rPr lang="en-US" sz="1600">
                <a:latin typeface="Arial"/>
                <a:cs typeface="Arial"/>
              </a:rPr>
            </a:br>
            <a:r>
              <a:rPr lang="en-US" sz="1600">
                <a:latin typeface="Arial"/>
                <a:cs typeface="Arial"/>
              </a:rPr>
              <a:t>Camry Carls</a:t>
            </a:r>
            <a:br>
              <a:rPr lang="en-US" sz="1600"/>
            </a:br>
            <a:r>
              <a:rPr lang="en-US" sz="1600"/>
              <a:t>Lead Transfer and Graduation Specialist</a:t>
            </a:r>
            <a:br>
              <a:rPr lang="en-US" sz="1600"/>
            </a:br>
            <a:br>
              <a:rPr lang="en-US" sz="1600"/>
            </a:br>
            <a:r>
              <a:rPr lang="en-US" sz="1600"/>
              <a:t>Fernando Colin</a:t>
            </a:r>
            <a:br>
              <a:rPr lang="en-US" sz="1600"/>
            </a:br>
            <a:r>
              <a:rPr lang="en-US" sz="1600"/>
              <a:t>Transfer and Graduation Specialist (TGS)</a:t>
            </a:r>
            <a:br>
              <a:rPr lang="en-US" sz="2000"/>
            </a:br>
            <a:br>
              <a:rPr lang="en-US" sz="2000"/>
            </a:br>
            <a:br>
              <a:rPr lang="en-US" sz="3600"/>
            </a:b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9667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EB6125-BBF2-FCA2-25E8-EE754DF64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630626"/>
            <a:ext cx="6541088" cy="771454"/>
          </a:xfrm>
        </p:spPr>
        <p:txBody>
          <a:bodyPr wrap="square" anchor="t">
            <a:normAutofit/>
          </a:bodyPr>
          <a:lstStyle/>
          <a:p>
            <a:r>
              <a:rPr lang="en-US" sz="3600" b="1"/>
              <a:t>Registrar’s Office Overview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3535D5-E841-1D1C-5460-975F31368B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BFB44AE-E8EC-4649-B0F6-833A69ED813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10" name="Text Placeholder 3">
            <a:extLst>
              <a:ext uri="{FF2B5EF4-FFF2-40B4-BE49-F238E27FC236}">
                <a16:creationId xmlns:a16="http://schemas.microsoft.com/office/drawing/2014/main" id="{4D16CB1C-06B0-6B5E-3154-D425967229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7332697"/>
              </p:ext>
            </p:extLst>
          </p:nvPr>
        </p:nvGraphicFramePr>
        <p:xfrm>
          <a:off x="1546272" y="1573213"/>
          <a:ext cx="10088563" cy="4637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6515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6FB30-519C-EFEF-51F2-7F34DED5A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16B433-57E4-F4CB-2D7C-DE68C98FE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6272" y="3013501"/>
            <a:ext cx="3391488" cy="1253699"/>
          </a:xfrm>
        </p:spPr>
        <p:txBody>
          <a:bodyPr wrap="square" anchor="ctr">
            <a:noAutofit/>
          </a:bodyPr>
          <a:lstStyle/>
          <a:p>
            <a:r>
              <a:rPr lang="en-US" sz="3600" b="1"/>
              <a:t>Registrar’s Office Overview</a:t>
            </a:r>
            <a:endParaRPr lang="en-US" sz="36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D5128A-6A58-3C10-EEA7-848B8E012E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34048"/>
            <a:ext cx="866268" cy="365125"/>
          </a:xfrm>
        </p:spPr>
        <p:txBody>
          <a:bodyPr anchor="ctr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1BFB44AE-E8EC-4649-B0F6-833A69ED8138}" type="slidenum">
              <a:rPr kumimoji="0" lang="en-US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</a:rPr>
              <a:pPr marL="0" marR="0" lvl="0" indent="0" defTabSz="914400" rtl="0" eaLnBrk="1" fontAlgn="auto" latinLnBrk="0" hangingPunct="1"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b="0" i="0" u="none" strike="noStrike" kern="1200" cap="none" spc="0" normalizeH="0" baseline="0" noProof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E75B14-D878-F985-CB3C-0F4785FAB7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83200" y="2028880"/>
            <a:ext cx="6685280" cy="3355919"/>
          </a:xfrm>
        </p:spPr>
        <p:txBody>
          <a:bodyPr wrap="square" anchor="t">
            <a:normAutofit fontScale="77500" lnSpcReduction="20000"/>
          </a:bodyPr>
          <a:lstStyle/>
          <a:p>
            <a:r>
              <a:rPr lang="en-US" sz="4400" b="1"/>
              <a:t>STUDENT CENTER DEMO</a:t>
            </a:r>
          </a:p>
          <a:p>
            <a:endParaRPr lang="en-US" sz="4400" b="1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2"/>
                </a:solidFill>
              </a:rPr>
              <a:t>Registration Window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2"/>
                </a:solidFill>
              </a:rPr>
              <a:t>Registration Holds/checklists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2"/>
                </a:solidFill>
              </a:rPr>
              <a:t>Permission to Add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2"/>
                </a:solidFill>
              </a:rPr>
              <a:t>Personal Information Update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2"/>
                </a:solidFill>
              </a:rPr>
              <a:t>FERPA Authorize to Release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4000">
                <a:solidFill>
                  <a:schemeClr val="tx2"/>
                </a:solidFill>
              </a:rPr>
              <a:t>Emergency Contact </a:t>
            </a:r>
          </a:p>
        </p:txBody>
      </p:sp>
    </p:spTree>
    <p:extLst>
      <p:ext uri="{BB962C8B-B14F-4D97-AF65-F5344CB8AC3E}">
        <p14:creationId xmlns:p14="http://schemas.microsoft.com/office/powerpoint/2010/main" val="483271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D2D190-6973-7974-7E4F-1F0A787573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E2C24E-9030-BF42-0AD8-2525978F5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76" y="0"/>
            <a:ext cx="11186708" cy="645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82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E5089-1EAF-4395-6288-262D2203D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A4578-F386-1E00-EA5B-2DF36FD12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75" y="55242"/>
            <a:ext cx="4653699" cy="1661993"/>
          </a:xfrm>
        </p:spPr>
        <p:txBody>
          <a:bodyPr/>
          <a:lstStyle/>
          <a:p>
            <a:r>
              <a:rPr lang="en-US" b="1" err="1">
                <a:latin typeface="Georgia"/>
                <a:cs typeface="Arial"/>
              </a:rPr>
              <a:t>BroncoDirect</a:t>
            </a:r>
            <a:r>
              <a:rPr lang="en-US" b="1">
                <a:latin typeface="Georgia"/>
                <a:cs typeface="Arial"/>
              </a:rPr>
              <a:t>:</a:t>
            </a:r>
            <a:br>
              <a:rPr lang="en-US">
                <a:latin typeface="Georgia"/>
                <a:cs typeface="Arial"/>
              </a:rPr>
            </a:br>
            <a:r>
              <a:rPr lang="en-US">
                <a:latin typeface="Georgia"/>
                <a:cs typeface="Arial"/>
              </a:rPr>
              <a:t>FERPA Authorization to Release &amp;Emergency Contact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30A247-1547-3B9C-8EEB-297C2E970F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468045D-64D6-8709-EB2D-30B7A7010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5458" y="173935"/>
            <a:ext cx="4888977" cy="6162261"/>
          </a:xfrm>
          <a:prstGeom prst="rect">
            <a:avLst/>
          </a:prstGeom>
          <a:ln w="28575">
            <a:solidFill>
              <a:schemeClr val="tx2">
                <a:lumMod val="95000"/>
                <a:lumOff val="5000"/>
              </a:schemeClr>
            </a:solidFill>
          </a:ln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689CE50-F0F1-F59B-B0E5-D7D6E74062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516" y="1713464"/>
            <a:ext cx="6075294" cy="3853484"/>
          </a:xfrm>
          <a:prstGeom prst="rect">
            <a:avLst/>
          </a:prstGeom>
          <a:ln w="28575">
            <a:solidFill>
              <a:schemeClr val="tx2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7933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50093-E79B-A422-B8FB-A8C10B62E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81BBAA-844B-F088-A925-35FB519A2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479BEB-906E-1156-6F0A-09221378D0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268" y="461952"/>
            <a:ext cx="10744752" cy="4051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94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68373-CFCD-768A-9336-0A7E77BBE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1F1DE1-C8CC-63C7-DC76-908154616A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2E6EA8-0B15-F84F-5F39-5EFE0B186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321" y="190896"/>
            <a:ext cx="6375130" cy="647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51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582FCE-6939-D9E2-6F0F-C44BA6B77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B5C69F3-12F4-44A2-712A-AB67384897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BFB44AE-E8EC-4649-B0F6-833A69ED8138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DD878D-7A71-00AA-7D55-612A8F436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360" y="984124"/>
            <a:ext cx="10319280" cy="488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5011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PP color palette">
      <a:dk1>
        <a:srgbClr val="005030"/>
      </a:dk1>
      <a:lt1>
        <a:srgbClr val="FFFFFF"/>
      </a:lt1>
      <a:dk2>
        <a:srgbClr val="000000"/>
      </a:dk2>
      <a:lt2>
        <a:srgbClr val="F2EEE9"/>
      </a:lt2>
      <a:accent1>
        <a:srgbClr val="FFB81C"/>
      </a:accent1>
      <a:accent2>
        <a:srgbClr val="A3D65E"/>
      </a:accent2>
      <a:accent3>
        <a:srgbClr val="FF7900"/>
      </a:accent3>
      <a:accent4>
        <a:srgbClr val="CFBAB0"/>
      </a:accent4>
      <a:accent5>
        <a:srgbClr val="008E95"/>
      </a:accent5>
      <a:accent6>
        <a:srgbClr val="B52B4C"/>
      </a:accent6>
      <a:hlink>
        <a:srgbClr val="008E95"/>
      </a:hlink>
      <a:folHlink>
        <a:srgbClr val="008E95"/>
      </a:folHlink>
    </a:clrScheme>
    <a:fontScheme name="CPP Them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</a:spPr>
      <a:bodyPr vert="horz" wrap="square" lIns="0" tIns="0" rIns="0" bIns="0" rtlCol="0" anchor="ctr" anchorCtr="0">
        <a:noAutofit/>
      </a:bodyPr>
      <a:lstStyle>
        <a:defPPr algn="l">
          <a:defRPr dirty="0"/>
        </a:defPPr>
      </a:lstStyle>
    </a:spDef>
    <a:txDef>
      <a:spPr/>
      <a:bodyPr wrap="square" lIns="0" tIns="0" rIns="0" bIns="0" anchor="t" anchorCtr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PP PowerPoint Template" id="{F6EC01E6-0039-4304-A899-162934907436}" vid="{F3DD2F9F-B4EB-40C7-B8C1-1B198C99FC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6375d582-f978-4732-bd87-b34b82aba94b">
      <UserInfo>
        <DisplayName>Cecilia Santiago-González</DisplayName>
        <AccountId>17</AccountId>
        <AccountType/>
      </UserInfo>
      <UserInfo>
        <DisplayName>Zoe Lance</DisplayName>
        <AccountId>14</AccountId>
        <AccountType/>
      </UserInfo>
      <UserInfo>
        <DisplayName>Jay Ebue</DisplayName>
        <AccountId>7</AccountId>
        <AccountType/>
      </UserInfo>
      <UserInfo>
        <DisplayName>Pedro Navarro</DisplayName>
        <AccountId>15</AccountId>
        <AccountType/>
      </UserInfo>
      <UserInfo>
        <DisplayName>Christine D. D'Arcy</DisplayName>
        <AccountId>91</AccountId>
        <AccountType/>
      </UserInfo>
      <UserInfo>
        <DisplayName>Janetta D. Page</DisplayName>
        <AccountId>85</AccountId>
        <AccountType/>
      </UserInfo>
      <UserInfo>
        <DisplayName>Vannessa F Lopez</DisplayName>
        <AccountId>375</AccountId>
        <AccountType/>
      </UserInfo>
      <UserInfo>
        <DisplayName>Victoria Venegas</DisplayName>
        <AccountId>486</AccountId>
        <AccountType/>
      </UserInfo>
      <UserInfo>
        <DisplayName>James Rocker</DisplayName>
        <AccountId>147</AccountId>
        <AccountType/>
      </UserInfo>
      <UserInfo>
        <DisplayName>Erin DeRosa</DisplayName>
        <AccountId>18</AccountId>
        <AccountType/>
      </UserInfo>
      <UserInfo>
        <DisplayName>Hailee Shafer</DisplayName>
        <AccountId>501</AccountId>
        <AccountType/>
      </UserInfo>
      <UserInfo>
        <DisplayName>David Estudiante</DisplayName>
        <AccountId>1077</AccountId>
        <AccountType/>
      </UserInfo>
      <UserInfo>
        <DisplayName>Krystal Flores</DisplayName>
        <AccountId>982</AccountId>
        <AccountType/>
      </UserInfo>
      <UserInfo>
        <DisplayName>Nancy Mejia Terriquez</DisplayName>
        <AccountId>13</AccountId>
        <AccountType/>
      </UserInfo>
      <UserInfo>
        <DisplayName>Jacqueline Naranjo</DisplayName>
        <AccountId>87</AccountId>
        <AccountType/>
      </UserInfo>
      <UserInfo>
        <DisplayName>Dora Lee</DisplayName>
        <AccountId>395</AccountId>
        <AccountType/>
      </UserInfo>
      <UserInfo>
        <DisplayName>Kristin K Prins</DisplayName>
        <AccountId>68</AccountId>
        <AccountType/>
      </UserInfo>
      <UserInfo>
        <DisplayName>Berit N. Givens</DisplayName>
        <AccountId>103</AccountId>
        <AccountType/>
      </UserInfo>
      <UserInfo>
        <DisplayName>Traci Lew</DisplayName>
        <AccountId>82</AccountId>
        <AccountType/>
      </UserInfo>
      <UserInfo>
        <DisplayName>Julie Aguilera</DisplayName>
        <AccountId>1245</AccountId>
        <AccountType/>
      </UserInfo>
      <UserInfo>
        <DisplayName>Jennifer L. Andelin</DisplayName>
        <AccountId>28</AccountId>
        <AccountType/>
      </UserInfo>
      <UserInfo>
        <DisplayName>Kent Dickson</DisplayName>
        <AccountId>1128</AccountId>
        <AccountType/>
      </UserInfo>
      <UserInfo>
        <DisplayName>Sabrina Otero</DisplayName>
        <AccountId>107</AccountId>
        <AccountType/>
      </UserInfo>
      <UserInfo>
        <DisplayName>Connie Kuang</DisplayName>
        <AccountId>29</AccountId>
        <AccountType/>
      </UserInfo>
      <UserInfo>
        <DisplayName>Lanto Razafimanantsoa</DisplayName>
        <AccountId>1837</AccountId>
        <AccountType/>
      </UserInfo>
    </SharedWithUsers>
    <lcf76f155ced4ddcb4097134ff3c332f xmlns="9b210543-6365-4df6-b56e-2ec4eef1fac1">
      <Terms xmlns="http://schemas.microsoft.com/office/infopath/2007/PartnerControls"/>
    </lcf76f155ced4ddcb4097134ff3c332f>
    <TaxCatchAll xmlns="6375d582-f978-4732-bd87-b34b82aba94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B49A8FBD97364C9A655EA709746A06" ma:contentTypeVersion="18" ma:contentTypeDescription="Create a new document." ma:contentTypeScope="" ma:versionID="ddbbcd2ef87e83b36913998b7a535779">
  <xsd:schema xmlns:xsd="http://www.w3.org/2001/XMLSchema" xmlns:xs="http://www.w3.org/2001/XMLSchema" xmlns:p="http://schemas.microsoft.com/office/2006/metadata/properties" xmlns:ns2="9b210543-6365-4df6-b56e-2ec4eef1fac1" xmlns:ns3="6375d582-f978-4732-bd87-b34b82aba94b" targetNamespace="http://schemas.microsoft.com/office/2006/metadata/properties" ma:root="true" ma:fieldsID="7ba8a522d66f2750dc07b4b1736c3380" ns2:_="" ns3:_="">
    <xsd:import namespace="9b210543-6365-4df6-b56e-2ec4eef1fac1"/>
    <xsd:import namespace="6375d582-f978-4732-bd87-b34b82aba9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210543-6365-4df6-b56e-2ec4eef1fac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ea4fd07-bb52-4003-87b7-be487053746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75d582-f978-4732-bd87-b34b82aba94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3550466-0fcb-492e-be91-f2b1e391f585}" ma:internalName="TaxCatchAll" ma:showField="CatchAllData" ma:web="6375d582-f978-4732-bd87-b34b82aba9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56C4119-82F5-42A9-9CAB-CA02F016ED4C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9b210543-6365-4df6-b56e-2ec4eef1fac1"/>
    <ds:schemaRef ds:uri="http://purl.org/dc/dcmitype/"/>
    <ds:schemaRef ds:uri="http://www.w3.org/XML/1998/namespace"/>
    <ds:schemaRef ds:uri="http://schemas.openxmlformats.org/package/2006/metadata/core-properties"/>
    <ds:schemaRef ds:uri="http://purl.org/dc/terms/"/>
    <ds:schemaRef ds:uri="6375d582-f978-4732-bd87-b34b82aba94b"/>
  </ds:schemaRefs>
</ds:datastoreItem>
</file>

<file path=customXml/itemProps2.xml><?xml version="1.0" encoding="utf-8"?>
<ds:datastoreItem xmlns:ds="http://schemas.openxmlformats.org/officeDocument/2006/customXml" ds:itemID="{3568C139-F13E-43AD-A5FE-A1C1AA2D05D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EEF0F04-3B12-4175-BFF1-7051DE7C7DA8}">
  <ds:schemaRefs>
    <ds:schemaRef ds:uri="6375d582-f978-4732-bd87-b34b82aba94b"/>
    <ds:schemaRef ds:uri="9b210543-6365-4df6-b56e-2ec4eef1fac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Orientation 2019 Freshmen</Template>
  <TotalTime>0</TotalTime>
  <Words>826</Words>
  <Application>Microsoft Office PowerPoint</Application>
  <PresentationFormat>Widescreen</PresentationFormat>
  <Paragraphs>125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Georgia</vt:lpstr>
      <vt:lpstr>1_Office Theme</vt:lpstr>
      <vt:lpstr> </vt:lpstr>
      <vt:lpstr>Physical Location: SSB 121, 1st Floor – Blue Counter http://www.cpp.edu/registrar (909) 869-3000 registrar@cpp.edu  Connie Kuang University Registrar  Jennifer Andelin Associate Registrar  Lanto Razafimanantsoa Associate Registrar  Camry Carls Lead Transfer and Graduation Specialist  Fernando Colin Transfer and Graduation Specialist (TGS)   </vt:lpstr>
      <vt:lpstr>Registrar’s Office Overview</vt:lpstr>
      <vt:lpstr>Registrar’s Office Overview</vt:lpstr>
      <vt:lpstr>PowerPoint Presentation</vt:lpstr>
      <vt:lpstr>BroncoDirect: FERPA Authorization to Release &amp;Emergency Contact</vt:lpstr>
      <vt:lpstr>PowerPoint Presentation</vt:lpstr>
      <vt:lpstr>PowerPoint Presentation</vt:lpstr>
      <vt:lpstr>PowerPoint Presentation</vt:lpstr>
      <vt:lpstr>PowerPoint Presentation</vt:lpstr>
      <vt:lpstr>REGISTRATION WINDOW  (ENROLLMENT DATES)</vt:lpstr>
      <vt:lpstr>ACADEMIC POLICIES Academic Standing/Time Limit</vt:lpstr>
      <vt:lpstr>ACADEMIC POLICIES Leave of Absence</vt:lpstr>
      <vt:lpstr>TRANSFER CREDIT</vt:lpstr>
      <vt:lpstr>DEGREE PROGRESS REPORT (DPR)</vt:lpstr>
      <vt:lpstr>DEGREE PROGRESS REPORT (DPR)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Starting Your Path to Success​ at Cal Poly Pomona</dc:title>
  <dc:creator>Erin DeRosa</dc:creator>
  <cp:lastModifiedBy>Rebecca Rivas</cp:lastModifiedBy>
  <cp:revision>2</cp:revision>
  <dcterms:created xsi:type="dcterms:W3CDTF">2019-05-16T15:59:22Z</dcterms:created>
  <dcterms:modified xsi:type="dcterms:W3CDTF">2025-08-15T22:09:04Z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0x010100DFB49A8FBD97364C9A655EA709746A06</vt:lpwstr>
  </property>
  <property fmtid="{D5CDD505-2E9C-101B-9397-08002B2CF9AE}" pid="3" name="MediaServiceImageTags">
    <vt:lpwstr/>
  </property>
</Properties>
</file>