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2"/>
  </p:notesMasterIdLst>
  <p:sldIdLst>
    <p:sldId id="257" r:id="rId3"/>
    <p:sldId id="259" r:id="rId4"/>
    <p:sldId id="270" r:id="rId5"/>
    <p:sldId id="279" r:id="rId6"/>
    <p:sldId id="271" r:id="rId7"/>
    <p:sldId id="273" r:id="rId8"/>
    <p:sldId id="286" r:id="rId9"/>
    <p:sldId id="280" r:id="rId10"/>
    <p:sldId id="285" r:id="rId11"/>
    <p:sldId id="282" r:id="rId12"/>
    <p:sldId id="274" r:id="rId13"/>
    <p:sldId id="272" r:id="rId14"/>
    <p:sldId id="281" r:id="rId15"/>
    <p:sldId id="287" r:id="rId16"/>
    <p:sldId id="289" r:id="rId17"/>
    <p:sldId id="275" r:id="rId18"/>
    <p:sldId id="284" r:id="rId19"/>
    <p:sldId id="288"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63260-6AE5-4DEE-B304-58151EA98915}" v="26" dt="2025-07-18T20:12:28.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7" d="100"/>
          <a:sy n="67" d="100"/>
        </p:scale>
        <p:origin x="72"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y Burns-Whitmore" userId="005efa3d36e3ffa8" providerId="LiveId" clId="{2CC63260-6AE5-4DEE-B304-58151EA98915}"/>
    <pc:docChg chg="undo custSel addSld delSld modSld sldOrd">
      <pc:chgData name="Bonny Burns-Whitmore" userId="005efa3d36e3ffa8" providerId="LiveId" clId="{2CC63260-6AE5-4DEE-B304-58151EA98915}" dt="2025-07-21T18:53:02.138" v="4149" actId="962"/>
      <pc:docMkLst>
        <pc:docMk/>
      </pc:docMkLst>
      <pc:sldChg chg="modSp mod">
        <pc:chgData name="Bonny Burns-Whitmore" userId="005efa3d36e3ffa8" providerId="LiveId" clId="{2CC63260-6AE5-4DEE-B304-58151EA98915}" dt="2025-07-21T18:46:12.995" v="4064" actId="20577"/>
        <pc:sldMkLst>
          <pc:docMk/>
          <pc:sldMk cId="3214579191" sldId="257"/>
        </pc:sldMkLst>
        <pc:spChg chg="mod">
          <ac:chgData name="Bonny Burns-Whitmore" userId="005efa3d36e3ffa8" providerId="LiveId" clId="{2CC63260-6AE5-4DEE-B304-58151EA98915}" dt="2025-07-21T18:46:12.995" v="4064" actId="20577"/>
          <ac:spMkLst>
            <pc:docMk/>
            <pc:sldMk cId="3214579191" sldId="257"/>
            <ac:spMk id="3" creationId="{87B0FF57-059D-1616-D0A8-E3C9F187700B}"/>
          </ac:spMkLst>
        </pc:spChg>
        <pc:spChg chg="mod">
          <ac:chgData name="Bonny Burns-Whitmore" userId="005efa3d36e3ffa8" providerId="LiveId" clId="{2CC63260-6AE5-4DEE-B304-58151EA98915}" dt="2025-07-18T20:47:06.031" v="4041" actId="20577"/>
          <ac:spMkLst>
            <pc:docMk/>
            <pc:sldMk cId="3214579191" sldId="257"/>
            <ac:spMk id="4" creationId="{C5F1D909-AE1A-42D0-72D6-28A06859BCDE}"/>
          </ac:spMkLst>
        </pc:spChg>
      </pc:sldChg>
      <pc:sldChg chg="delSp modSp mod">
        <pc:chgData name="Bonny Burns-Whitmore" userId="005efa3d36e3ffa8" providerId="LiveId" clId="{2CC63260-6AE5-4DEE-B304-58151EA98915}" dt="2025-07-18T20:06:32.067" v="3232" actId="113"/>
        <pc:sldMkLst>
          <pc:docMk/>
          <pc:sldMk cId="2245824278" sldId="259"/>
        </pc:sldMkLst>
        <pc:spChg chg="mod">
          <ac:chgData name="Bonny Burns-Whitmore" userId="005efa3d36e3ffa8" providerId="LiveId" clId="{2CC63260-6AE5-4DEE-B304-58151EA98915}" dt="2025-07-18T20:06:32.067" v="3232" actId="113"/>
          <ac:spMkLst>
            <pc:docMk/>
            <pc:sldMk cId="2245824278" sldId="259"/>
            <ac:spMk id="4" creationId="{11C244BB-5C60-F408-A825-D954DAC08C45}"/>
          </ac:spMkLst>
        </pc:spChg>
      </pc:sldChg>
      <pc:sldChg chg="delSp modSp mod">
        <pc:chgData name="Bonny Burns-Whitmore" userId="005efa3d36e3ffa8" providerId="LiveId" clId="{2CC63260-6AE5-4DEE-B304-58151EA98915}" dt="2025-07-18T20:09:44.815" v="3469" actId="20577"/>
        <pc:sldMkLst>
          <pc:docMk/>
          <pc:sldMk cId="669346802" sldId="271"/>
        </pc:sldMkLst>
        <pc:spChg chg="mod">
          <ac:chgData name="Bonny Burns-Whitmore" userId="005efa3d36e3ffa8" providerId="LiveId" clId="{2CC63260-6AE5-4DEE-B304-58151EA98915}" dt="2025-07-18T20:09:44.815" v="3469" actId="20577"/>
          <ac:spMkLst>
            <pc:docMk/>
            <pc:sldMk cId="669346802" sldId="271"/>
            <ac:spMk id="6" creationId="{6127DB8D-0EA5-37CA-467A-BB06B1903711}"/>
          </ac:spMkLst>
        </pc:spChg>
      </pc:sldChg>
      <pc:sldChg chg="delSp modSp mod ord">
        <pc:chgData name="Bonny Burns-Whitmore" userId="005efa3d36e3ffa8" providerId="LiveId" clId="{2CC63260-6AE5-4DEE-B304-58151EA98915}" dt="2025-07-18T17:20:11.983" v="2261"/>
        <pc:sldMkLst>
          <pc:docMk/>
          <pc:sldMk cId="379670051" sldId="272"/>
        </pc:sldMkLst>
        <pc:spChg chg="mod">
          <ac:chgData name="Bonny Burns-Whitmore" userId="005efa3d36e3ffa8" providerId="LiveId" clId="{2CC63260-6AE5-4DEE-B304-58151EA98915}" dt="2025-07-18T17:14:42.966" v="1919" actId="20577"/>
          <ac:spMkLst>
            <pc:docMk/>
            <pc:sldMk cId="379670051" sldId="272"/>
            <ac:spMk id="2" creationId="{A35B0720-FF46-B017-3FD9-263C9772D2F0}"/>
          </ac:spMkLst>
        </pc:spChg>
        <pc:spChg chg="mod">
          <ac:chgData name="Bonny Burns-Whitmore" userId="005efa3d36e3ffa8" providerId="LiveId" clId="{2CC63260-6AE5-4DEE-B304-58151EA98915}" dt="2025-07-18T17:17:56.797" v="2254" actId="20577"/>
          <ac:spMkLst>
            <pc:docMk/>
            <pc:sldMk cId="379670051" sldId="272"/>
            <ac:spMk id="4" creationId="{90C242D1-4D6D-8A75-619E-9EB33BA50EE8}"/>
          </ac:spMkLst>
        </pc:spChg>
      </pc:sldChg>
      <pc:sldChg chg="addSp delSp modSp mod">
        <pc:chgData name="Bonny Burns-Whitmore" userId="005efa3d36e3ffa8" providerId="LiveId" clId="{2CC63260-6AE5-4DEE-B304-58151EA98915}" dt="2025-07-21T18:47:57.407" v="4135" actId="20577"/>
        <pc:sldMkLst>
          <pc:docMk/>
          <pc:sldMk cId="3135590537" sldId="273"/>
        </pc:sldMkLst>
        <pc:spChg chg="mod">
          <ac:chgData name="Bonny Burns-Whitmore" userId="005efa3d36e3ffa8" providerId="LiveId" clId="{2CC63260-6AE5-4DEE-B304-58151EA98915}" dt="2025-07-18T16:09:49.396" v="119" actId="20577"/>
          <ac:spMkLst>
            <pc:docMk/>
            <pc:sldMk cId="3135590537" sldId="273"/>
            <ac:spMk id="2" creationId="{8CA32E05-F80B-79BF-3EB8-A3095737F27A}"/>
          </ac:spMkLst>
        </pc:spChg>
        <pc:spChg chg="mod">
          <ac:chgData name="Bonny Burns-Whitmore" userId="005efa3d36e3ffa8" providerId="LiveId" clId="{2CC63260-6AE5-4DEE-B304-58151EA98915}" dt="2025-07-21T18:47:57.407" v="4135" actId="20577"/>
          <ac:spMkLst>
            <pc:docMk/>
            <pc:sldMk cId="3135590537" sldId="273"/>
            <ac:spMk id="4" creationId="{682585F9-B930-F3AD-2852-CB6B1D129959}"/>
          </ac:spMkLst>
        </pc:spChg>
      </pc:sldChg>
      <pc:sldChg chg="addSp delSp modSp mod">
        <pc:chgData name="Bonny Burns-Whitmore" userId="005efa3d36e3ffa8" providerId="LiveId" clId="{2CC63260-6AE5-4DEE-B304-58151EA98915}" dt="2025-07-21T18:53:02.138" v="4149" actId="962"/>
        <pc:sldMkLst>
          <pc:docMk/>
          <pc:sldMk cId="3251308038" sldId="274"/>
        </pc:sldMkLst>
        <pc:spChg chg="mod">
          <ac:chgData name="Bonny Burns-Whitmore" userId="005efa3d36e3ffa8" providerId="LiveId" clId="{2CC63260-6AE5-4DEE-B304-58151EA98915}" dt="2025-07-18T16:54:03.508" v="1437" actId="20577"/>
          <ac:spMkLst>
            <pc:docMk/>
            <pc:sldMk cId="3251308038" sldId="274"/>
            <ac:spMk id="2" creationId="{D4377682-1401-CEBD-71A8-0C47258AB2AD}"/>
          </ac:spMkLst>
        </pc:spChg>
        <pc:spChg chg="mod">
          <ac:chgData name="Bonny Burns-Whitmore" userId="005efa3d36e3ffa8" providerId="LiveId" clId="{2CC63260-6AE5-4DEE-B304-58151EA98915}" dt="2025-07-18T17:19:53.439" v="2259" actId="20577"/>
          <ac:spMkLst>
            <pc:docMk/>
            <pc:sldMk cId="3251308038" sldId="274"/>
            <ac:spMk id="4" creationId="{52E3446A-35A4-211A-BFC5-3B249B2E53C5}"/>
          </ac:spMkLst>
        </pc:spChg>
        <pc:spChg chg="add mod">
          <ac:chgData name="Bonny Burns-Whitmore" userId="005efa3d36e3ffa8" providerId="LiveId" clId="{2CC63260-6AE5-4DEE-B304-58151EA98915}" dt="2025-07-18T16:56:43.907" v="1502" actId="1076"/>
          <ac:spMkLst>
            <pc:docMk/>
            <pc:sldMk cId="3251308038" sldId="274"/>
            <ac:spMk id="11" creationId="{32A4BAEB-6CD5-4571-337A-0DAFBFC530A0}"/>
          </ac:spMkLst>
        </pc:spChg>
        <pc:picChg chg="add mod">
          <ac:chgData name="Bonny Burns-Whitmore" userId="005efa3d36e3ffa8" providerId="LiveId" clId="{2CC63260-6AE5-4DEE-B304-58151EA98915}" dt="2025-07-21T18:53:02.138" v="4149" actId="962"/>
          <ac:picMkLst>
            <pc:docMk/>
            <pc:sldMk cId="3251308038" sldId="274"/>
            <ac:picMk id="7" creationId="{CD8DE162-A1E5-245B-16FE-B4AE229515CF}"/>
          </ac:picMkLst>
        </pc:picChg>
      </pc:sldChg>
      <pc:sldChg chg="delSp modSp mod">
        <pc:chgData name="Bonny Burns-Whitmore" userId="005efa3d36e3ffa8" providerId="LiveId" clId="{2CC63260-6AE5-4DEE-B304-58151EA98915}" dt="2025-07-18T20:44:44.142" v="4029" actId="20577"/>
        <pc:sldMkLst>
          <pc:docMk/>
          <pc:sldMk cId="1404830443" sldId="275"/>
        </pc:sldMkLst>
        <pc:spChg chg="mod">
          <ac:chgData name="Bonny Burns-Whitmore" userId="005efa3d36e3ffa8" providerId="LiveId" clId="{2CC63260-6AE5-4DEE-B304-58151EA98915}" dt="2025-07-18T19:54:29.976" v="2618" actId="20577"/>
          <ac:spMkLst>
            <pc:docMk/>
            <pc:sldMk cId="1404830443" sldId="275"/>
            <ac:spMk id="2" creationId="{1EDBCF77-217C-0D56-B9D5-16936AAA475C}"/>
          </ac:spMkLst>
        </pc:spChg>
        <pc:spChg chg="mod">
          <ac:chgData name="Bonny Burns-Whitmore" userId="005efa3d36e3ffa8" providerId="LiveId" clId="{2CC63260-6AE5-4DEE-B304-58151EA98915}" dt="2025-07-18T20:44:44.142" v="4029" actId="20577"/>
          <ac:spMkLst>
            <pc:docMk/>
            <pc:sldMk cId="1404830443" sldId="275"/>
            <ac:spMk id="4" creationId="{0213AA89-787C-9009-C756-834369C5BDCD}"/>
          </ac:spMkLst>
        </pc:spChg>
      </pc:sldChg>
      <pc:sldChg chg="delSp mod">
        <pc:chgData name="Bonny Burns-Whitmore" userId="005efa3d36e3ffa8" providerId="LiveId" clId="{2CC63260-6AE5-4DEE-B304-58151EA98915}" dt="2025-07-18T16:06:23.983" v="78" actId="478"/>
        <pc:sldMkLst>
          <pc:docMk/>
          <pc:sldMk cId="2575273187" sldId="276"/>
        </pc:sldMkLst>
      </pc:sldChg>
      <pc:sldChg chg="delSp modSp mod">
        <pc:chgData name="Bonny Burns-Whitmore" userId="005efa3d36e3ffa8" providerId="LiveId" clId="{2CC63260-6AE5-4DEE-B304-58151EA98915}" dt="2025-07-18T20:09:14.643" v="3458" actId="20577"/>
        <pc:sldMkLst>
          <pc:docMk/>
          <pc:sldMk cId="3757080163" sldId="279"/>
        </pc:sldMkLst>
        <pc:spChg chg="mod">
          <ac:chgData name="Bonny Burns-Whitmore" userId="005efa3d36e3ffa8" providerId="LiveId" clId="{2CC63260-6AE5-4DEE-B304-58151EA98915}" dt="2025-07-18T20:08:26.990" v="3299" actId="20577"/>
          <ac:spMkLst>
            <pc:docMk/>
            <pc:sldMk cId="3757080163" sldId="279"/>
            <ac:spMk id="2" creationId="{D377B310-8D78-5C1B-FBF9-1ECC507E5ABE}"/>
          </ac:spMkLst>
        </pc:spChg>
        <pc:spChg chg="mod">
          <ac:chgData name="Bonny Burns-Whitmore" userId="005efa3d36e3ffa8" providerId="LiveId" clId="{2CC63260-6AE5-4DEE-B304-58151EA98915}" dt="2025-07-18T20:09:14.643" v="3458" actId="20577"/>
          <ac:spMkLst>
            <pc:docMk/>
            <pc:sldMk cId="3757080163" sldId="279"/>
            <ac:spMk id="4" creationId="{35F0E004-D2C1-4647-2FF5-CEBC86955D6A}"/>
          </ac:spMkLst>
        </pc:spChg>
      </pc:sldChg>
      <pc:sldChg chg="addSp delSp modSp mod">
        <pc:chgData name="Bonny Burns-Whitmore" userId="005efa3d36e3ffa8" providerId="LiveId" clId="{2CC63260-6AE5-4DEE-B304-58151EA98915}" dt="2025-07-21T18:50:26.276" v="4141" actId="962"/>
        <pc:sldMkLst>
          <pc:docMk/>
          <pc:sldMk cId="1615009342" sldId="280"/>
        </pc:sldMkLst>
        <pc:spChg chg="mod">
          <ac:chgData name="Bonny Burns-Whitmore" userId="005efa3d36e3ffa8" providerId="LiveId" clId="{2CC63260-6AE5-4DEE-B304-58151EA98915}" dt="2025-07-18T16:26:03.434" v="1048" actId="1076"/>
          <ac:spMkLst>
            <pc:docMk/>
            <pc:sldMk cId="1615009342" sldId="280"/>
            <ac:spMk id="2" creationId="{A53A7710-129B-111E-E6CD-1AC0ADB2EA40}"/>
          </ac:spMkLst>
        </pc:spChg>
        <pc:spChg chg="mod">
          <ac:chgData name="Bonny Burns-Whitmore" userId="005efa3d36e3ffa8" providerId="LiveId" clId="{2CC63260-6AE5-4DEE-B304-58151EA98915}" dt="2025-07-21T18:49:56.773" v="4139" actId="962"/>
          <ac:spMkLst>
            <pc:docMk/>
            <pc:sldMk cId="1615009342" sldId="280"/>
            <ac:spMk id="4" creationId="{3BC37CD9-927B-02AA-DDB6-7152CE0ADBE7}"/>
          </ac:spMkLst>
        </pc:spChg>
        <pc:picChg chg="add mod">
          <ac:chgData name="Bonny Burns-Whitmore" userId="005efa3d36e3ffa8" providerId="LiveId" clId="{2CC63260-6AE5-4DEE-B304-58151EA98915}" dt="2025-07-21T18:50:26.276" v="4141" actId="962"/>
          <ac:picMkLst>
            <pc:docMk/>
            <pc:sldMk cId="1615009342" sldId="280"/>
            <ac:picMk id="10" creationId="{1F6A71E9-EF1F-08A6-5F1A-717335BA2CB4}"/>
          </ac:picMkLst>
        </pc:picChg>
      </pc:sldChg>
      <pc:sldChg chg="delSp modSp mod ord">
        <pc:chgData name="Bonny Burns-Whitmore" userId="005efa3d36e3ffa8" providerId="LiveId" clId="{2CC63260-6AE5-4DEE-B304-58151EA98915}" dt="2025-07-18T20:05:48.908" v="3231" actId="20577"/>
        <pc:sldMkLst>
          <pc:docMk/>
          <pc:sldMk cId="2031544846" sldId="281"/>
        </pc:sldMkLst>
        <pc:spChg chg="mod">
          <ac:chgData name="Bonny Burns-Whitmore" userId="005efa3d36e3ffa8" providerId="LiveId" clId="{2CC63260-6AE5-4DEE-B304-58151EA98915}" dt="2025-07-18T17:08:53.442" v="1788" actId="20577"/>
          <ac:spMkLst>
            <pc:docMk/>
            <pc:sldMk cId="2031544846" sldId="281"/>
            <ac:spMk id="2" creationId="{7F595D22-C385-A8FA-DBA5-79F0325E57D0}"/>
          </ac:spMkLst>
        </pc:spChg>
        <pc:spChg chg="mod">
          <ac:chgData name="Bonny Burns-Whitmore" userId="005efa3d36e3ffa8" providerId="LiveId" clId="{2CC63260-6AE5-4DEE-B304-58151EA98915}" dt="2025-07-18T20:05:48.908" v="3231" actId="20577"/>
          <ac:spMkLst>
            <pc:docMk/>
            <pc:sldMk cId="2031544846" sldId="281"/>
            <ac:spMk id="4" creationId="{3D5DCA12-F303-0959-FE81-B60A1AED3717}"/>
          </ac:spMkLst>
        </pc:spChg>
      </pc:sldChg>
      <pc:sldChg chg="addSp delSp modSp mod">
        <pc:chgData name="Bonny Burns-Whitmore" userId="005efa3d36e3ffa8" providerId="LiveId" clId="{2CC63260-6AE5-4DEE-B304-58151EA98915}" dt="2025-07-21T18:52:35.944" v="4147" actId="962"/>
        <pc:sldMkLst>
          <pc:docMk/>
          <pc:sldMk cId="2298962247" sldId="282"/>
        </pc:sldMkLst>
        <pc:spChg chg="mod">
          <ac:chgData name="Bonny Burns-Whitmore" userId="005efa3d36e3ffa8" providerId="LiveId" clId="{2CC63260-6AE5-4DEE-B304-58151EA98915}" dt="2025-07-18T16:50:48.413" v="1245" actId="313"/>
          <ac:spMkLst>
            <pc:docMk/>
            <pc:sldMk cId="2298962247" sldId="282"/>
            <ac:spMk id="2" creationId="{45A9721F-5478-5305-9AAB-88BBD50F85B1}"/>
          </ac:spMkLst>
        </pc:spChg>
        <pc:spChg chg="mod">
          <ac:chgData name="Bonny Burns-Whitmore" userId="005efa3d36e3ffa8" providerId="LiveId" clId="{2CC63260-6AE5-4DEE-B304-58151EA98915}" dt="2025-07-18T20:32:23.831" v="3546" actId="20577"/>
          <ac:spMkLst>
            <pc:docMk/>
            <pc:sldMk cId="2298962247" sldId="282"/>
            <ac:spMk id="4" creationId="{13AC573B-6BB7-8678-4B99-C42E6B8ACFEA}"/>
          </ac:spMkLst>
        </pc:spChg>
        <pc:picChg chg="add mod">
          <ac:chgData name="Bonny Burns-Whitmore" userId="005efa3d36e3ffa8" providerId="LiveId" clId="{2CC63260-6AE5-4DEE-B304-58151EA98915}" dt="2025-07-21T18:52:35.944" v="4147" actId="962"/>
          <ac:picMkLst>
            <pc:docMk/>
            <pc:sldMk cId="2298962247" sldId="282"/>
            <ac:picMk id="8" creationId="{EDC9550B-C818-7F0F-06ED-079F3227838D}"/>
          </ac:picMkLst>
        </pc:picChg>
      </pc:sldChg>
      <pc:sldChg chg="delSp modSp del mod">
        <pc:chgData name="Bonny Burns-Whitmore" userId="005efa3d36e3ffa8" providerId="LiveId" clId="{2CC63260-6AE5-4DEE-B304-58151EA98915}" dt="2025-07-18T20:09:21.863" v="3459" actId="47"/>
        <pc:sldMkLst>
          <pc:docMk/>
          <pc:sldMk cId="3533938946" sldId="283"/>
        </pc:sldMkLst>
      </pc:sldChg>
      <pc:sldChg chg="delSp modSp mod">
        <pc:chgData name="Bonny Burns-Whitmore" userId="005efa3d36e3ffa8" providerId="LiveId" clId="{2CC63260-6AE5-4DEE-B304-58151EA98915}" dt="2025-07-18T19:55:33.179" v="2646" actId="21"/>
        <pc:sldMkLst>
          <pc:docMk/>
          <pc:sldMk cId="918409708" sldId="284"/>
        </pc:sldMkLst>
        <pc:spChg chg="mod">
          <ac:chgData name="Bonny Burns-Whitmore" userId="005efa3d36e3ffa8" providerId="LiveId" clId="{2CC63260-6AE5-4DEE-B304-58151EA98915}" dt="2025-07-18T19:55:33.179" v="2646" actId="21"/>
          <ac:spMkLst>
            <pc:docMk/>
            <pc:sldMk cId="918409708" sldId="284"/>
            <ac:spMk id="4" creationId="{5A3E76F7-333B-430D-9885-29E9DBE3040A}"/>
          </ac:spMkLst>
        </pc:spChg>
      </pc:sldChg>
      <pc:sldChg chg="addSp delSp modSp mod">
        <pc:chgData name="Bonny Burns-Whitmore" userId="005efa3d36e3ffa8" providerId="LiveId" clId="{2CC63260-6AE5-4DEE-B304-58151EA98915}" dt="2025-07-21T18:51:56.330" v="4145" actId="962"/>
        <pc:sldMkLst>
          <pc:docMk/>
          <pc:sldMk cId="2345359817" sldId="285"/>
        </pc:sldMkLst>
        <pc:spChg chg="mod">
          <ac:chgData name="Bonny Burns-Whitmore" userId="005efa3d36e3ffa8" providerId="LiveId" clId="{2CC63260-6AE5-4DEE-B304-58151EA98915}" dt="2025-07-18T16:42:25.373" v="1067" actId="20577"/>
          <ac:spMkLst>
            <pc:docMk/>
            <pc:sldMk cId="2345359817" sldId="285"/>
            <ac:spMk id="2" creationId="{9E9E61F1-68D7-5CCC-5467-3809A95D2B73}"/>
          </ac:spMkLst>
        </pc:spChg>
        <pc:spChg chg="mod">
          <ac:chgData name="Bonny Burns-Whitmore" userId="005efa3d36e3ffa8" providerId="LiveId" clId="{2CC63260-6AE5-4DEE-B304-58151EA98915}" dt="2025-07-18T16:48:57.332" v="1187" actId="20577"/>
          <ac:spMkLst>
            <pc:docMk/>
            <pc:sldMk cId="2345359817" sldId="285"/>
            <ac:spMk id="4" creationId="{77C792BC-FFC9-7293-2135-C156F1A74B79}"/>
          </ac:spMkLst>
        </pc:spChg>
        <pc:picChg chg="add mod">
          <ac:chgData name="Bonny Burns-Whitmore" userId="005efa3d36e3ffa8" providerId="LiveId" clId="{2CC63260-6AE5-4DEE-B304-58151EA98915}" dt="2025-07-21T18:51:05.362" v="4143" actId="962"/>
          <ac:picMkLst>
            <pc:docMk/>
            <pc:sldMk cId="2345359817" sldId="285"/>
            <ac:picMk id="10" creationId="{FFFC670F-FCB9-1DE6-6959-69BD895A03A9}"/>
          </ac:picMkLst>
        </pc:picChg>
        <pc:inkChg chg="add mod">
          <ac:chgData name="Bonny Burns-Whitmore" userId="005efa3d36e3ffa8" providerId="LiveId" clId="{2CC63260-6AE5-4DEE-B304-58151EA98915}" dt="2025-07-21T18:51:56.330" v="4145" actId="962"/>
          <ac:inkMkLst>
            <pc:docMk/>
            <pc:sldMk cId="2345359817" sldId="285"/>
            <ac:inkMk id="12" creationId="{2BD18F0C-6B47-B926-42FD-1DEADAB78829}"/>
          </ac:inkMkLst>
        </pc:inkChg>
      </pc:sldChg>
      <pc:sldChg chg="addSp modSp new mod">
        <pc:chgData name="Bonny Burns-Whitmore" userId="005efa3d36e3ffa8" providerId="LiveId" clId="{2CC63260-6AE5-4DEE-B304-58151EA98915}" dt="2025-07-21T18:49:29.476" v="4137" actId="962"/>
        <pc:sldMkLst>
          <pc:docMk/>
          <pc:sldMk cId="3486412309" sldId="286"/>
        </pc:sldMkLst>
        <pc:spChg chg="mod">
          <ac:chgData name="Bonny Burns-Whitmore" userId="005efa3d36e3ffa8" providerId="LiveId" clId="{2CC63260-6AE5-4DEE-B304-58151EA98915}" dt="2025-07-18T16:23:10.845" v="1009" actId="20577"/>
          <ac:spMkLst>
            <pc:docMk/>
            <pc:sldMk cId="3486412309" sldId="286"/>
            <ac:spMk id="2" creationId="{7389B952-7D3B-AB4C-F0DE-C97B404B8B4F}"/>
          </ac:spMkLst>
        </pc:spChg>
        <pc:spChg chg="add mod">
          <ac:chgData name="Bonny Burns-Whitmore" userId="005efa3d36e3ffa8" providerId="LiveId" clId="{2CC63260-6AE5-4DEE-B304-58151EA98915}" dt="2025-07-18T20:12:28.215" v="3543"/>
          <ac:spMkLst>
            <pc:docMk/>
            <pc:sldMk cId="3486412309" sldId="286"/>
            <ac:spMk id="7" creationId="{688C66D8-25BF-9399-CF5B-5B9DE128FB68}"/>
          </ac:spMkLst>
        </pc:spChg>
        <pc:picChg chg="add mod">
          <ac:chgData name="Bonny Burns-Whitmore" userId="005efa3d36e3ffa8" providerId="LiveId" clId="{2CC63260-6AE5-4DEE-B304-58151EA98915}" dt="2025-07-21T18:49:29.476" v="4137" actId="962"/>
          <ac:picMkLst>
            <pc:docMk/>
            <pc:sldMk cId="3486412309" sldId="286"/>
            <ac:picMk id="6" creationId="{400A24E9-B397-A28C-BA29-CCB710D9444D}"/>
          </ac:picMkLst>
        </pc:picChg>
      </pc:sldChg>
      <pc:sldChg chg="addSp modSp new mod">
        <pc:chgData name="Bonny Burns-Whitmore" userId="005efa3d36e3ffa8" providerId="LiveId" clId="{2CC63260-6AE5-4DEE-B304-58151EA98915}" dt="2025-07-18T20:33:16.517" v="3590" actId="20577"/>
        <pc:sldMkLst>
          <pc:docMk/>
          <pc:sldMk cId="2124162532" sldId="287"/>
        </pc:sldMkLst>
        <pc:spChg chg="mod">
          <ac:chgData name="Bonny Burns-Whitmore" userId="005efa3d36e3ffa8" providerId="LiveId" clId="{2CC63260-6AE5-4DEE-B304-58151EA98915}" dt="2025-07-18T17:21:07.203" v="2301" actId="20577"/>
          <ac:spMkLst>
            <pc:docMk/>
            <pc:sldMk cId="2124162532" sldId="287"/>
            <ac:spMk id="2" creationId="{41E63047-EC4B-BD3F-C22A-41F9C8192203}"/>
          </ac:spMkLst>
        </pc:spChg>
        <pc:spChg chg="mod">
          <ac:chgData name="Bonny Burns-Whitmore" userId="005efa3d36e3ffa8" providerId="LiveId" clId="{2CC63260-6AE5-4DEE-B304-58151EA98915}" dt="2025-07-18T20:33:16.517" v="3590" actId="20577"/>
          <ac:spMkLst>
            <pc:docMk/>
            <pc:sldMk cId="2124162532" sldId="287"/>
            <ac:spMk id="4" creationId="{30F65686-DD7A-1F9D-1C27-DBCB3632594E}"/>
          </ac:spMkLst>
        </pc:spChg>
        <pc:spChg chg="add mod">
          <ac:chgData name="Bonny Burns-Whitmore" userId="005efa3d36e3ffa8" providerId="LiveId" clId="{2CC63260-6AE5-4DEE-B304-58151EA98915}" dt="2025-07-18T20:03:44.982" v="3208"/>
          <ac:spMkLst>
            <pc:docMk/>
            <pc:sldMk cId="2124162532" sldId="287"/>
            <ac:spMk id="5" creationId="{E981587D-9E03-C3B3-47EC-50871B53FDDC}"/>
          </ac:spMkLst>
        </pc:spChg>
      </pc:sldChg>
      <pc:sldChg chg="addSp modSp new mod ord">
        <pc:chgData name="Bonny Burns-Whitmore" userId="005efa3d36e3ffa8" providerId="LiveId" clId="{2CC63260-6AE5-4DEE-B304-58151EA98915}" dt="2025-07-18T20:45:17.942" v="4031"/>
        <pc:sldMkLst>
          <pc:docMk/>
          <pc:sldMk cId="1301362894" sldId="288"/>
        </pc:sldMkLst>
        <pc:spChg chg="mod">
          <ac:chgData name="Bonny Burns-Whitmore" userId="005efa3d36e3ffa8" providerId="LiveId" clId="{2CC63260-6AE5-4DEE-B304-58151EA98915}" dt="2025-07-18T19:54:24.186" v="2616" actId="20577"/>
          <ac:spMkLst>
            <pc:docMk/>
            <pc:sldMk cId="1301362894" sldId="288"/>
            <ac:spMk id="2" creationId="{D85C0909-7890-BD4E-D3B4-BBBBA2475945}"/>
          </ac:spMkLst>
        </pc:spChg>
        <pc:spChg chg="mod">
          <ac:chgData name="Bonny Burns-Whitmore" userId="005efa3d36e3ffa8" providerId="LiveId" clId="{2CC63260-6AE5-4DEE-B304-58151EA98915}" dt="2025-07-18T19:55:10.239" v="2645" actId="20577"/>
          <ac:spMkLst>
            <pc:docMk/>
            <pc:sldMk cId="1301362894" sldId="288"/>
            <ac:spMk id="4" creationId="{54F4021D-1148-C196-2CD6-4582B12F5504}"/>
          </ac:spMkLst>
        </pc:spChg>
        <pc:spChg chg="add mod">
          <ac:chgData name="Bonny Burns-Whitmore" userId="005efa3d36e3ffa8" providerId="LiveId" clId="{2CC63260-6AE5-4DEE-B304-58151EA98915}" dt="2025-07-18T20:03:31.519" v="3206"/>
          <ac:spMkLst>
            <pc:docMk/>
            <pc:sldMk cId="1301362894" sldId="288"/>
            <ac:spMk id="5" creationId="{74B53B1D-6B50-7453-62F6-DC4852B0E052}"/>
          </ac:spMkLst>
        </pc:spChg>
      </pc:sldChg>
      <pc:sldChg chg="new del">
        <pc:chgData name="Bonny Burns-Whitmore" userId="005efa3d36e3ffa8" providerId="LiveId" clId="{2CC63260-6AE5-4DEE-B304-58151EA98915}" dt="2025-07-18T19:53:40.573" v="2559" actId="680"/>
        <pc:sldMkLst>
          <pc:docMk/>
          <pc:sldMk cId="4166196982" sldId="288"/>
        </pc:sldMkLst>
      </pc:sldChg>
      <pc:sldChg chg="addSp modSp new mod">
        <pc:chgData name="Bonny Burns-Whitmore" userId="005efa3d36e3ffa8" providerId="LiveId" clId="{2CC63260-6AE5-4DEE-B304-58151EA98915}" dt="2025-07-18T20:43:17.603" v="3905" actId="115"/>
        <pc:sldMkLst>
          <pc:docMk/>
          <pc:sldMk cId="2605900166" sldId="289"/>
        </pc:sldMkLst>
        <pc:spChg chg="mod">
          <ac:chgData name="Bonny Burns-Whitmore" userId="005efa3d36e3ffa8" providerId="LiveId" clId="{2CC63260-6AE5-4DEE-B304-58151EA98915}" dt="2025-07-18T19:57:08.039" v="2756" actId="20577"/>
          <ac:spMkLst>
            <pc:docMk/>
            <pc:sldMk cId="2605900166" sldId="289"/>
            <ac:spMk id="2" creationId="{5BB6A246-10D1-0B6C-2716-9ECEDE063C8F}"/>
          </ac:spMkLst>
        </pc:spChg>
        <pc:spChg chg="mod">
          <ac:chgData name="Bonny Burns-Whitmore" userId="005efa3d36e3ffa8" providerId="LiveId" clId="{2CC63260-6AE5-4DEE-B304-58151EA98915}" dt="2025-07-18T20:43:17.603" v="3905" actId="115"/>
          <ac:spMkLst>
            <pc:docMk/>
            <pc:sldMk cId="2605900166" sldId="289"/>
            <ac:spMk id="4" creationId="{DAEF6381-7B79-5CFF-C8ED-A9AB8AE1AF2C}"/>
          </ac:spMkLst>
        </pc:spChg>
        <pc:spChg chg="add mod">
          <ac:chgData name="Bonny Burns-Whitmore" userId="005efa3d36e3ffa8" providerId="LiveId" clId="{2CC63260-6AE5-4DEE-B304-58151EA98915}" dt="2025-07-18T20:03:35.631" v="3207"/>
          <ac:spMkLst>
            <pc:docMk/>
            <pc:sldMk cId="2605900166" sldId="289"/>
            <ac:spMk id="5" creationId="{09FAB228-1B93-B319-0B4E-A547DF950C6A}"/>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8T16:45:59.541"/>
    </inkml:context>
    <inkml:brush xml:id="br0">
      <inkml:brushProperty name="width" value="0.035" units="cm"/>
      <inkml:brushProperty name="height" value="0.035" units="cm"/>
      <inkml:brushProperty name="color" value="#E71224"/>
    </inkml:brush>
  </inkml:definitions>
  <inkml:trace contextRef="#ctx0" brushRef="#br0">1179 1562 24497,'1'1'0,"1"3"0,1 1 0,1 3 0,2 1 0,2 2 0,2 1 0,2 2 0,3 1 0,1 0 0,3 1 0,2 1 0,3 0 0,1 0 0,3-1 0,2 0 0,3-1 0,1-1 0,2-1 0,2-1 0,1-2 0,2-2 0,0-2 0,2-2 0,0-2 0,0-3 0,1-2 0,-1-2 0,0-4 0,0-2 0,-2-2 0,-1-4 0,-2-2 0,-1-3 0,-3-2 0,-2-3 0,-2-3 0,-4-2 0,-2-3 0,-4-1 0,-3-3 0,-4-1 0,-4-2 0,-3-2 0,-4-1 0,-5-1 0,-3-2 0,-4 0 0,-5 0 0,-3-1 0,-4 0 0,-4 0 0,-4 0 0,-3 0 0,-4 1 0,-3 1 0,-3 0 0,-2 2 0,-3 0 0,-3 2 0,-2 2 0,-1 0 0,-2 3 0,-1 1 0,-1 1 0,0 2 0,-1 2 0,0 2 0,1 2 0,0 1 0,1 2 0,1 1 0,1 3 0,2 0 0,1 3 0,3 0 0,1 2 0,3 2 0,2 0 0,3 2 0,2 1 0,3 0 0,3 2 0,3 0 0,2 1 0,2 0 0,4 2 0,2-1 0,2 2 0,3-1 0,2 1 0,2 1 0,1 0 0,3 0 0,1 1 0,2 0 0,0 1 0,2 0 0,0 1 0,1 2 0,0 2 0,0 0 0,0 1 0,-2 2 0,0 1 0,0 2 0,-2 1 0,-1 2 0,-2 2 0,-1 2 0,-1 2 0,-1 2 0,-2 2 0,-2 3 0,0 2 0,-2 3 0,-2 2 0,-1 2 0,0 3 0,-2 3 0,-1 2 0,0 3 0,-1 2 0,0 3 0,-1 2 0,1 2 0,0 2 0,0 2 0,1 2 0,0 2 0,2 1 0,1 1 0,1 1 0,2 1 0,2 0 0,2 1 0,2 0 0,2 0 0,3-1 0,2-1 0,3 0 0,2-2 0,3-1 0,3-3 0,3-1 0,2-2 0,4-3 0,1-2 0,4-4 0,2-2 0,3-4 0,2-3 0,2-4 0,2-3 0,1-4 0,3-4 0,1-3 0,1-5 0,1-3 0,1-4 0,1-4 0,-1-4 0,1-4 0,0-2 0,-1-5 0,0-2 0,-1-4 0,-1-2 0,-2-3 0,0-3 0,-3-1 0,-1-3 0,-1-1 0,-3-2 0,-2-1 0,-2-1 0,-2 0 0,-2-1 0,-2 0 0,-3 1 0,-2-1 0,-2 2 0,-1 0 0,-3 2 0,-2 1 0,-1 2 0,-2 1 0,-1 2 0,-1 2 0,-2 3 0,0 2 0,0 2 0,-1 2 0,0 4 0,0 1 0,0 3 0,1 2 0,0 3 0,1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A9EA7-ABA1-457D-885C-95CB09FE1E86}" type="datetimeFigureOut">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BD4A-C333-464B-938A-8BBBF1BE0C8A}" type="slidenum">
              <a:t>‹#›</a:t>
            </a:fld>
            <a:endParaRPr lang="en-US"/>
          </a:p>
        </p:txBody>
      </p:sp>
    </p:spTree>
    <p:extLst>
      <p:ext uri="{BB962C8B-B14F-4D97-AF65-F5344CB8AC3E}">
        <p14:creationId xmlns:p14="http://schemas.microsoft.com/office/powerpoint/2010/main" val="335163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Text">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DA3C366E-6E0E-A8DD-ADDE-93800FCEB827}"/>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0877D41-3B4C-0D68-A636-B44C7A7F18E9}"/>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0A13823E-D31D-E2B8-FCC7-ACC0A54450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7" name="Rectangle 6">
            <a:extLst>
              <a:ext uri="{FF2B5EF4-FFF2-40B4-BE49-F238E27FC236}">
                <a16:creationId xmlns:a16="http://schemas.microsoft.com/office/drawing/2014/main" id="{56086021-1CFD-13ED-3297-5C1D8135F12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5832969-ABF8-60FF-E4B5-1CE075986322}"/>
              </a:ext>
            </a:extLst>
          </p:cNvPr>
          <p:cNvSpPr>
            <a:spLocks noGrp="1"/>
          </p:cNvSpPr>
          <p:nvPr>
            <p:ph type="title" hasCustomPrompt="1"/>
          </p:nvPr>
        </p:nvSpPr>
        <p:spPr>
          <a:xfrm>
            <a:off x="1546272" y="630627"/>
            <a:ext cx="827660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slide header</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4" name="Text Placeholder 4">
            <a:extLst>
              <a:ext uri="{FF2B5EF4-FFF2-40B4-BE49-F238E27FC236}">
                <a16:creationId xmlns:a16="http://schemas.microsoft.com/office/drawing/2014/main" id="{CC8C5C96-F9B0-942A-3EF4-2E384DE94352}"/>
              </a:ext>
            </a:extLst>
          </p:cNvPr>
          <p:cNvSpPr>
            <a:spLocks noGrp="1"/>
          </p:cNvSpPr>
          <p:nvPr>
            <p:ph type="body" sz="quarter" idx="20" hasCustomPrompt="1"/>
          </p:nvPr>
        </p:nvSpPr>
        <p:spPr>
          <a:xfrm>
            <a:off x="1546272" y="1233079"/>
            <a:ext cx="8276601" cy="1296445"/>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Tree>
    <p:extLst>
      <p:ext uri="{BB962C8B-B14F-4D97-AF65-F5344CB8AC3E}">
        <p14:creationId xmlns:p14="http://schemas.microsoft.com/office/powerpoint/2010/main" val="124876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Photo">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1D82BE-36A2-51BF-927B-E604F02F83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5571" y="0"/>
            <a:ext cx="11246429" cy="6951945"/>
          </a:xfrm>
          <a:prstGeom prst="rect">
            <a:avLst/>
          </a:prstGeom>
        </p:spPr>
      </p:pic>
      <p:sp>
        <p:nvSpPr>
          <p:cNvPr id="17" name="Snip Diagonal Corner Rectangle 16">
            <a:extLst>
              <a:ext uri="{FF2B5EF4-FFF2-40B4-BE49-F238E27FC236}">
                <a16:creationId xmlns:a16="http://schemas.microsoft.com/office/drawing/2014/main" id="{23858D49-0D66-FB64-5DA5-BE9376C722B4}"/>
              </a:ext>
            </a:extLst>
          </p:cNvPr>
          <p:cNvSpPr/>
          <p:nvPr userDrawn="1"/>
        </p:nvSpPr>
        <p:spPr>
          <a:xfrm>
            <a:off x="0" y="-1"/>
            <a:ext cx="6096000" cy="6957651"/>
          </a:xfrm>
          <a:prstGeom prst="snip2DiagRect">
            <a:avLst>
              <a:gd name="adj1" fmla="val 0"/>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19CF2D-C7EA-C002-F12F-563AB228A569}"/>
              </a:ext>
            </a:extLst>
          </p:cNvPr>
          <p:cNvSpPr/>
          <p:nvPr userDrawn="1"/>
        </p:nvSpPr>
        <p:spPr>
          <a:xfrm>
            <a:off x="10764868" y="6248954"/>
            <a:ext cx="168599" cy="1685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C34990-A3DA-A5C8-36DA-9A8CF3537682}"/>
              </a:ext>
            </a:extLst>
          </p:cNvPr>
          <p:cNvSpPr/>
          <p:nvPr userDrawn="1"/>
        </p:nvSpPr>
        <p:spPr>
          <a:xfrm>
            <a:off x="10427670" y="5905585"/>
            <a:ext cx="337198" cy="3371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0A6C0FC-E1E2-DCF1-0CE4-F3FB0EB79F78}"/>
              </a:ext>
            </a:extLst>
          </p:cNvPr>
          <p:cNvSpPr>
            <a:spLocks noGrp="1"/>
          </p:cNvSpPr>
          <p:nvPr>
            <p:ph type="title" hasCustomPrompt="1"/>
          </p:nvPr>
        </p:nvSpPr>
        <p:spPr>
          <a:xfrm>
            <a:off x="1005769" y="2313342"/>
            <a:ext cx="3639370" cy="1495794"/>
          </a:xfrm>
        </p:spPr>
        <p:txBody>
          <a:bodyPr wrap="square" lIns="0" tIns="0" rIns="0" bIns="0" anchor="t" anchorCtr="0">
            <a:sp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a:t>Presentation Title Can Be Multiple Lines Like This!</a:t>
            </a:r>
          </a:p>
        </p:txBody>
      </p:sp>
      <p:sp>
        <p:nvSpPr>
          <p:cNvPr id="21" name="Text Placeholder 25">
            <a:extLst>
              <a:ext uri="{FF2B5EF4-FFF2-40B4-BE49-F238E27FC236}">
                <a16:creationId xmlns:a16="http://schemas.microsoft.com/office/drawing/2014/main" id="{332E2471-6142-9D2A-967A-D124840E8F8D}"/>
              </a:ext>
            </a:extLst>
          </p:cNvPr>
          <p:cNvSpPr>
            <a:spLocks noGrp="1"/>
          </p:cNvSpPr>
          <p:nvPr>
            <p:ph type="body" sz="quarter" idx="16" hasCustomPrompt="1"/>
          </p:nvPr>
        </p:nvSpPr>
        <p:spPr>
          <a:xfrm>
            <a:off x="1005769" y="4028773"/>
            <a:ext cx="4527176" cy="553998"/>
          </a:xfrm>
        </p:spPr>
        <p:txBody>
          <a:bodyPr wrap="square" lIns="0" tIns="0" rIns="0" bIns="0">
            <a:spAutoFit/>
          </a:bodyPr>
          <a:lstStyle>
            <a:lvl1pPr marL="0" indent="0" algn="l">
              <a:buFontTx/>
              <a:buNone/>
              <a:defRPr sz="2000">
                <a:solidFill>
                  <a:schemeClr val="bg1"/>
                </a:solidFill>
                <a:latin typeface="Georgia" panose="02040502050405020303" pitchFamily="18" charset="0"/>
              </a:defRPr>
            </a:lvl1pPr>
          </a:lstStyle>
          <a:p>
            <a:pPr lvl="0"/>
            <a:r>
              <a:rPr lang="en-US"/>
              <a:t>Presentation Subtitle Can Be Placed Here on Multiples Lines, If Needed</a:t>
            </a:r>
          </a:p>
        </p:txBody>
      </p:sp>
      <p:sp>
        <p:nvSpPr>
          <p:cNvPr id="24" name="Rectangle 23">
            <a:extLst>
              <a:ext uri="{FF2B5EF4-FFF2-40B4-BE49-F238E27FC236}">
                <a16:creationId xmlns:a16="http://schemas.microsoft.com/office/drawing/2014/main" id="{CC7BDFB0-D504-B897-EA5C-A2E733589127}"/>
              </a:ext>
            </a:extLst>
          </p:cNvPr>
          <p:cNvSpPr/>
          <p:nvPr userDrawn="1"/>
        </p:nvSpPr>
        <p:spPr>
          <a:xfrm>
            <a:off x="11099606" y="1028924"/>
            <a:ext cx="620482" cy="6204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DF0B61-FD7E-3717-CBB4-5D5BA5CE7389}"/>
              </a:ext>
            </a:extLst>
          </p:cNvPr>
          <p:cNvSpPr/>
          <p:nvPr userDrawn="1"/>
        </p:nvSpPr>
        <p:spPr>
          <a:xfrm>
            <a:off x="10753918" y="1649406"/>
            <a:ext cx="345688" cy="34568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C6958760-83EA-B59F-E153-7DCA36FC1BC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50" r="-17532"/>
          <a:stretch/>
        </p:blipFill>
        <p:spPr>
          <a:xfrm>
            <a:off x="668541" y="677031"/>
            <a:ext cx="2644589" cy="1121730"/>
          </a:xfrm>
          <a:prstGeom prst="rect">
            <a:avLst/>
          </a:prstGeom>
        </p:spPr>
      </p:pic>
      <p:sp>
        <p:nvSpPr>
          <p:cNvPr id="2" name="Rectangle 1">
            <a:extLst>
              <a:ext uri="{FF2B5EF4-FFF2-40B4-BE49-F238E27FC236}">
                <a16:creationId xmlns:a16="http://schemas.microsoft.com/office/drawing/2014/main" id="{7F4AE804-1465-B5A1-94B3-CD28695DA90B}"/>
              </a:ext>
            </a:extLst>
          </p:cNvPr>
          <p:cNvSpPr/>
          <p:nvPr userDrawn="1"/>
        </p:nvSpPr>
        <p:spPr>
          <a:xfrm rot="5400000">
            <a:off x="-3419011" y="3414653"/>
            <a:ext cx="6951946"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5">
            <a:extLst>
              <a:ext uri="{FF2B5EF4-FFF2-40B4-BE49-F238E27FC236}">
                <a16:creationId xmlns:a16="http://schemas.microsoft.com/office/drawing/2014/main" id="{40B7CAE6-9827-8F27-FB6B-80CDED2B895C}"/>
              </a:ext>
            </a:extLst>
          </p:cNvPr>
          <p:cNvSpPr>
            <a:spLocks noGrp="1"/>
          </p:cNvSpPr>
          <p:nvPr>
            <p:ph type="body" sz="quarter" idx="17" hasCustomPrompt="1"/>
          </p:nvPr>
        </p:nvSpPr>
        <p:spPr>
          <a:xfrm>
            <a:off x="1005769" y="4802408"/>
            <a:ext cx="2816930" cy="193899"/>
          </a:xfrm>
        </p:spPr>
        <p:txBody>
          <a:bodyPr wrap="square" lIns="0" tIns="0" rIns="0" bIns="0">
            <a:spAutoFit/>
          </a:bodyPr>
          <a:lstStyle>
            <a:lvl1pPr marL="0" indent="0" algn="l">
              <a:buFontTx/>
              <a:buNone/>
              <a:defRPr sz="1400">
                <a:solidFill>
                  <a:schemeClr val="accent2"/>
                </a:solidFill>
                <a:latin typeface="Arial" panose="020B0604020202020204" pitchFamily="34" charset="0"/>
                <a:cs typeface="Arial" panose="020B0604020202020204" pitchFamily="34" charset="0"/>
              </a:defRPr>
            </a:lvl1pPr>
          </a:lstStyle>
          <a:p>
            <a:pPr lvl="0"/>
            <a:r>
              <a:rPr lang="en-US"/>
              <a:t>Date here</a:t>
            </a:r>
          </a:p>
        </p:txBody>
      </p:sp>
    </p:spTree>
    <p:extLst>
      <p:ext uri="{BB962C8B-B14F-4D97-AF65-F5344CB8AC3E}">
        <p14:creationId xmlns:p14="http://schemas.microsoft.com/office/powerpoint/2010/main" val="245913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FF74D-4D2B-ECCE-80B8-6DD34726F863}"/>
              </a:ext>
            </a:extLst>
          </p:cNvPr>
          <p:cNvSpPr>
            <a:spLocks noGrp="1"/>
          </p:cNvSpPr>
          <p:nvPr>
            <p:ph type="title"/>
          </p:nvPr>
        </p:nvSpPr>
        <p:spPr>
          <a:xfrm>
            <a:off x="3785937" y="365125"/>
            <a:ext cx="807905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41D34-C295-2233-34B4-E1A9519B899D}"/>
              </a:ext>
            </a:extLst>
          </p:cNvPr>
          <p:cNvSpPr>
            <a:spLocks noGrp="1"/>
          </p:cNvSpPr>
          <p:nvPr>
            <p:ph type="body" idx="1"/>
          </p:nvPr>
        </p:nvSpPr>
        <p:spPr>
          <a:xfrm>
            <a:off x="3785937" y="1825625"/>
            <a:ext cx="80790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267F2B7-82AE-CEF3-95D5-3A11356917BC}"/>
              </a:ext>
            </a:extLst>
          </p:cNvPr>
          <p:cNvSpPr>
            <a:spLocks noGrp="1"/>
          </p:cNvSpPr>
          <p:nvPr>
            <p:ph type="sldNum" sz="quarter" idx="4"/>
          </p:nvPr>
        </p:nvSpPr>
        <p:spPr>
          <a:xfrm>
            <a:off x="9121794" y="6334048"/>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4" name="Footer Placeholder 4">
            <a:extLst>
              <a:ext uri="{FF2B5EF4-FFF2-40B4-BE49-F238E27FC236}">
                <a16:creationId xmlns:a16="http://schemas.microsoft.com/office/drawing/2014/main" id="{223B191C-5F7F-2026-7D61-B86A083FADDA}"/>
              </a:ext>
            </a:extLst>
          </p:cNvPr>
          <p:cNvSpPr>
            <a:spLocks noGrp="1"/>
          </p:cNvSpPr>
          <p:nvPr>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a:t>Cal Poly Pomona | Presentation Title</a:t>
            </a:r>
          </a:p>
        </p:txBody>
      </p:sp>
      <p:sp>
        <p:nvSpPr>
          <p:cNvPr id="5" name="Slide Number Placeholder 5">
            <a:extLst>
              <a:ext uri="{FF2B5EF4-FFF2-40B4-BE49-F238E27FC236}">
                <a16:creationId xmlns:a16="http://schemas.microsoft.com/office/drawing/2014/main" id="{63459F0B-2898-5BB5-A379-2D8201AD8E10}"/>
              </a:ext>
            </a:extLst>
          </p:cNvPr>
          <p:cNvSpPr txBox="1">
            <a:spLocks/>
          </p:cNvSpPr>
          <p:nvPr userDrawn="1"/>
        </p:nvSpPr>
        <p:spPr>
          <a:xfrm>
            <a:off x="0" y="6334048"/>
            <a:ext cx="86626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FB44AE-E8EC-4649-B0F6-833A69ED8138}"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412882"/>
      </p:ext>
    </p:extLst>
  </p:cSld>
  <p:clrMap bg1="lt1" tx1="dk1" bg2="lt2" tx2="dk2" accent1="accent1" accent2="accent2" accent3="accent3" accent4="accent4" accent5="accent5" accent6="accent6" hlink="hlink" folHlink="folHlink"/>
  <p:sldLayoutIdLst>
    <p:sldLayoutId id="2147483704" r:id="rId1"/>
    <p:sldLayoutId id="2147483720" r:id="rId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28" userDrawn="1">
          <p15:clr>
            <a:srgbClr val="F26B43"/>
          </p15:clr>
        </p15:guide>
        <p15:guide id="4" pos="6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pp.edu/our-cpp/students/irb.shtml" TargetMode="External"/><Relationship Id="rId2" Type="http://schemas.openxmlformats.org/officeDocument/2006/relationships/hyperlink" Target="mailto:irb-office@cpp.edu" TargetMode="Externa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mailto:iacuc-office@cpp.edu"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www.google.com/search?client=firefox-b-1-d&amp;sca_esv=906e902b7acb391e&amp;cs=0&amp;q=IRB+Analyst&amp;sa=X&amp;ved=2ahUKEwi1gpfCoZyNAxVrO0QIHeSRDawQxccNegQIJxAB&amp;mstk=AUtExfA2EFD6PDGuv-2lR65vGpOJkIkf0Xok543WRyqgZ_yqUKSAw9NquIarMMAgL1RQpOhz3U0Cepxdma-H9xvIWW11s5yR6lzplqhuRw7dJ2X3AFNBlFb93AMUbWFLGpHyfZQ&amp;csui=3"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pp-orsp.cayuse424.com/" TargetMode="External"/><Relationship Id="rId2" Type="http://schemas.openxmlformats.org/officeDocument/2006/relationships/hyperlink" Target="https://www.cpp.edu/research/sponsored-program/cayuse.shtml"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iacuc-office@cpp.edu" TargetMode="Externa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4AD5-BE3D-D78C-4EAA-17A88FACC774}"/>
              </a:ext>
            </a:extLst>
          </p:cNvPr>
          <p:cNvSpPr>
            <a:spLocks noGrp="1"/>
          </p:cNvSpPr>
          <p:nvPr>
            <p:ph type="title"/>
          </p:nvPr>
        </p:nvSpPr>
        <p:spPr>
          <a:xfrm>
            <a:off x="335743" y="2668132"/>
            <a:ext cx="5730224" cy="1329595"/>
          </a:xfrm>
        </p:spPr>
        <p:txBody>
          <a:bodyPr/>
          <a:lstStyle/>
          <a:p>
            <a:r>
              <a:rPr lang="en-US" sz="6000" b="1" dirty="0">
                <a:latin typeface="Times New Roman"/>
                <a:cs typeface="Times New Roman"/>
              </a:rPr>
              <a:t>---</a:t>
            </a:r>
            <a:endParaRPr lang="en-US" dirty="0"/>
          </a:p>
          <a:p>
            <a:endParaRPr lang="en-US"/>
          </a:p>
        </p:txBody>
      </p:sp>
      <p:sp>
        <p:nvSpPr>
          <p:cNvPr id="3" name="Text Placeholder 2">
            <a:extLst>
              <a:ext uri="{FF2B5EF4-FFF2-40B4-BE49-F238E27FC236}">
                <a16:creationId xmlns:a16="http://schemas.microsoft.com/office/drawing/2014/main" id="{87B0FF57-059D-1616-D0A8-E3C9F187700B}"/>
              </a:ext>
              <a:ext uri="{C183D7F6-B498-43B3-948B-1728B52AA6E4}">
                <adec:decorative xmlns:adec="http://schemas.microsoft.com/office/drawing/2017/decorative" val="1"/>
              </a:ext>
            </a:extLst>
          </p:cNvPr>
          <p:cNvSpPr>
            <a:spLocks noGrp="1"/>
          </p:cNvSpPr>
          <p:nvPr>
            <p:ph type="body" sz="quarter" idx="16"/>
          </p:nvPr>
        </p:nvSpPr>
        <p:spPr>
          <a:xfrm>
            <a:off x="357829" y="2339172"/>
            <a:ext cx="5443785" cy="2268313"/>
          </a:xfrm>
        </p:spPr>
        <p:txBody>
          <a:bodyPr vert="horz" wrap="square" lIns="0" tIns="0" rIns="0" bIns="0" rtlCol="0" anchor="t">
            <a:spAutoFit/>
          </a:bodyPr>
          <a:lstStyle/>
          <a:p>
            <a:pPr algn="ctr"/>
            <a:endParaRPr lang="en-US" sz="1800" dirty="0">
              <a:solidFill>
                <a:srgbClr val="FED103"/>
              </a:solidFill>
              <a:latin typeface="Times New Roman"/>
              <a:cs typeface="Times New Roman"/>
            </a:endParaRPr>
          </a:p>
          <a:p>
            <a:pPr algn="ctr"/>
            <a:endParaRPr lang="en-US" sz="1800" b="1" dirty="0">
              <a:solidFill>
                <a:srgbClr val="FED103"/>
              </a:solidFill>
              <a:latin typeface="Times New Roman"/>
              <a:cs typeface="Times New Roman"/>
            </a:endParaRPr>
          </a:p>
          <a:p>
            <a:pPr algn="ctr"/>
            <a:r>
              <a:rPr lang="en-US" sz="4000" b="1" dirty="0">
                <a:solidFill>
                  <a:srgbClr val="FFFFFF"/>
                </a:solidFill>
                <a:latin typeface="Arial"/>
                <a:cs typeface="Arial"/>
              </a:rPr>
              <a:t>Cayuse Protocol Walkthrough</a:t>
            </a:r>
            <a:endParaRPr lang="en-US" sz="4000" dirty="0"/>
          </a:p>
          <a:p>
            <a:endParaRPr lang="en-US" dirty="0"/>
          </a:p>
        </p:txBody>
      </p:sp>
      <p:sp>
        <p:nvSpPr>
          <p:cNvPr id="4" name="Text Placeholder 3">
            <a:extLst>
              <a:ext uri="{FF2B5EF4-FFF2-40B4-BE49-F238E27FC236}">
                <a16:creationId xmlns:a16="http://schemas.microsoft.com/office/drawing/2014/main" id="{C5F1D909-AE1A-42D0-72D6-28A06859BCDE}"/>
              </a:ext>
            </a:extLst>
          </p:cNvPr>
          <p:cNvSpPr>
            <a:spLocks noGrp="1"/>
          </p:cNvSpPr>
          <p:nvPr>
            <p:ph type="body" sz="quarter" idx="17"/>
          </p:nvPr>
        </p:nvSpPr>
        <p:spPr>
          <a:xfrm>
            <a:off x="355281" y="5006847"/>
            <a:ext cx="4777686" cy="2192395"/>
          </a:xfrm>
        </p:spPr>
        <p:txBody>
          <a:bodyPr vert="horz" wrap="square" lIns="0" tIns="0" rIns="0" bIns="0" rtlCol="0" anchor="t">
            <a:spAutoFit/>
          </a:bodyPr>
          <a:lstStyle/>
          <a:p>
            <a:r>
              <a:rPr lang="en-US" sz="2800" dirty="0">
                <a:solidFill>
                  <a:srgbClr val="FFFFFF"/>
                </a:solidFill>
                <a:latin typeface="Times New Roman"/>
                <a:cs typeface="Times New Roman"/>
              </a:rPr>
              <a:t>----</a:t>
            </a:r>
          </a:p>
          <a:p>
            <a:r>
              <a:rPr lang="en-US" dirty="0"/>
              <a:t>Presented by</a:t>
            </a:r>
          </a:p>
          <a:p>
            <a:r>
              <a:rPr lang="en-US" dirty="0"/>
              <a:t>Dr. Bonny Burns-Whitmore, RD. MCHES® </a:t>
            </a:r>
          </a:p>
          <a:p>
            <a:r>
              <a:rPr lang="en-US" dirty="0"/>
              <a:t>California State Polytechnic University, Institutional Review Board, Member and former Chair/Vice Chair 7/18/2025</a:t>
            </a:r>
          </a:p>
          <a:p>
            <a:endParaRPr lang="en-US" dirty="0"/>
          </a:p>
          <a:p>
            <a:endParaRPr lang="en-US" dirty="0"/>
          </a:p>
        </p:txBody>
      </p:sp>
    </p:spTree>
    <p:extLst>
      <p:ext uri="{BB962C8B-B14F-4D97-AF65-F5344CB8AC3E}">
        <p14:creationId xmlns:p14="http://schemas.microsoft.com/office/powerpoint/2010/main" val="321457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721F-5478-5305-9AAB-88BBD50F85B1}"/>
              </a:ext>
            </a:extLst>
          </p:cNvPr>
          <p:cNvSpPr>
            <a:spLocks noGrp="1"/>
          </p:cNvSpPr>
          <p:nvPr>
            <p:ph type="title"/>
          </p:nvPr>
        </p:nvSpPr>
        <p:spPr/>
        <p:txBody>
          <a:bodyPr/>
          <a:lstStyle/>
          <a:p>
            <a:r>
              <a:rPr lang="en-US" dirty="0"/>
              <a:t>In-Draft “The submission is with researchers”</a:t>
            </a:r>
          </a:p>
        </p:txBody>
      </p:sp>
      <p:sp>
        <p:nvSpPr>
          <p:cNvPr id="3" name="Slide Number Placeholder 2">
            <a:extLst>
              <a:ext uri="{FF2B5EF4-FFF2-40B4-BE49-F238E27FC236}">
                <a16:creationId xmlns:a16="http://schemas.microsoft.com/office/drawing/2014/main" id="{A7BFFE0C-97E3-B8C5-B13B-7FBA693F45C3}"/>
              </a:ext>
            </a:extLst>
          </p:cNvPr>
          <p:cNvSpPr>
            <a:spLocks noGrp="1"/>
          </p:cNvSpPr>
          <p:nvPr>
            <p:ph type="sldNum" sz="quarter" idx="4"/>
          </p:nvPr>
        </p:nvSpPr>
        <p:spPr/>
        <p:txBody>
          <a:bodyPr/>
          <a:lstStyle/>
          <a:p>
            <a:fld id="{1BFB44AE-E8EC-4649-B0F6-833A69ED8138}" type="slidenum">
              <a:rPr lang="en-US" smtClean="0"/>
              <a:pPr/>
              <a:t>10</a:t>
            </a:fld>
            <a:endParaRPr lang="en-US"/>
          </a:p>
        </p:txBody>
      </p:sp>
      <p:sp>
        <p:nvSpPr>
          <p:cNvPr id="4" name="Text Placeholder 3">
            <a:extLst>
              <a:ext uri="{FF2B5EF4-FFF2-40B4-BE49-F238E27FC236}">
                <a16:creationId xmlns:a16="http://schemas.microsoft.com/office/drawing/2014/main" id="{13AC573B-6BB7-8678-4B99-C42E6B8ACFEA}"/>
              </a:ext>
            </a:extLst>
          </p:cNvPr>
          <p:cNvSpPr>
            <a:spLocks noGrp="1"/>
          </p:cNvSpPr>
          <p:nvPr>
            <p:ph type="body" sz="quarter" idx="20"/>
          </p:nvPr>
        </p:nvSpPr>
        <p:spPr>
          <a:xfrm>
            <a:off x="1546272" y="1233079"/>
            <a:ext cx="8276601" cy="1004121"/>
          </a:xfrm>
        </p:spPr>
        <p:txBody>
          <a:bodyPr/>
          <a:lstStyle/>
          <a:p>
            <a:pPr marL="0" lvl="0" indent="0" eaLnBrk="0" fontAlgn="base" hangingPunct="0">
              <a:lnSpc>
                <a:spcPct val="100000"/>
              </a:lnSpc>
              <a:spcBef>
                <a:spcPct val="0"/>
              </a:spcBef>
              <a:spcAft>
                <a:spcPct val="0"/>
              </a:spcAft>
              <a:buClrTx/>
              <a:buSzTx/>
              <a:buFontTx/>
              <a:buChar char="•"/>
            </a:pPr>
            <a:r>
              <a:rPr lang="en-US" altLang="en-US" dirty="0">
                <a:solidFill>
                  <a:schemeClr val="tx1"/>
                </a:solidFill>
              </a:rPr>
              <a:t>  See the required tasks on the right side of the screen. We will need to add information to this area, Click on the “ Edit” button</a:t>
            </a: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4FD8A5DF-4E16-5921-507F-398F17188F0A}"/>
              </a:ext>
            </a:extLst>
          </p:cNvPr>
          <p:cNvSpPr txBox="1"/>
          <p:nvPr/>
        </p:nvSpPr>
        <p:spPr>
          <a:xfrm>
            <a:off x="866268" y="6227373"/>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pic>
        <p:nvPicPr>
          <p:cNvPr id="8" name="Picture 7" descr="This si teh task screen . It will tell you what needs to be done to submit the protocol after you have finished all the tasks.">
            <a:extLst>
              <a:ext uri="{FF2B5EF4-FFF2-40B4-BE49-F238E27FC236}">
                <a16:creationId xmlns:a16="http://schemas.microsoft.com/office/drawing/2014/main" id="{EDC9550B-C818-7F0F-06ED-079F3227838D}"/>
              </a:ext>
            </a:extLst>
          </p:cNvPr>
          <p:cNvPicPr>
            <a:picLocks noChangeAspect="1"/>
          </p:cNvPicPr>
          <p:nvPr/>
        </p:nvPicPr>
        <p:blipFill>
          <a:blip r:embed="rId2"/>
          <a:stretch>
            <a:fillRect/>
          </a:stretch>
        </p:blipFill>
        <p:spPr>
          <a:xfrm>
            <a:off x="866268" y="1929161"/>
            <a:ext cx="10753303" cy="4298212"/>
          </a:xfrm>
          <a:prstGeom prst="rect">
            <a:avLst/>
          </a:prstGeom>
        </p:spPr>
      </p:pic>
    </p:spTree>
    <p:extLst>
      <p:ext uri="{BB962C8B-B14F-4D97-AF65-F5344CB8AC3E}">
        <p14:creationId xmlns:p14="http://schemas.microsoft.com/office/powerpoint/2010/main" val="229896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29A7C-9D74-5673-554D-8E8A6DA02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77682-1401-CEBD-71A8-0C47258AB2AD}"/>
              </a:ext>
            </a:extLst>
          </p:cNvPr>
          <p:cNvSpPr>
            <a:spLocks noGrp="1"/>
          </p:cNvSpPr>
          <p:nvPr>
            <p:ph type="title"/>
          </p:nvPr>
        </p:nvSpPr>
        <p:spPr/>
        <p:txBody>
          <a:bodyPr/>
          <a:lstStyle/>
          <a:p>
            <a:r>
              <a:rPr lang="en-US" dirty="0"/>
              <a:t>Core Info-Funding, Review Category</a:t>
            </a:r>
          </a:p>
        </p:txBody>
      </p:sp>
      <p:sp>
        <p:nvSpPr>
          <p:cNvPr id="3" name="Slide Number Placeholder 2">
            <a:extLst>
              <a:ext uri="{FF2B5EF4-FFF2-40B4-BE49-F238E27FC236}">
                <a16:creationId xmlns:a16="http://schemas.microsoft.com/office/drawing/2014/main" id="{5A118D76-1399-A3DC-3F3E-EDCF0D9A5365}"/>
              </a:ext>
            </a:extLst>
          </p:cNvPr>
          <p:cNvSpPr>
            <a:spLocks noGrp="1"/>
          </p:cNvSpPr>
          <p:nvPr>
            <p:ph type="sldNum" sz="quarter" idx="4"/>
          </p:nvPr>
        </p:nvSpPr>
        <p:spPr/>
        <p:txBody>
          <a:bodyPr/>
          <a:lstStyle/>
          <a:p>
            <a:fld id="{1BFB44AE-E8EC-4649-B0F6-833A69ED8138}" type="slidenum">
              <a:rPr lang="en-US" smtClean="0"/>
              <a:pPr/>
              <a:t>11</a:t>
            </a:fld>
            <a:endParaRPr lang="en-US"/>
          </a:p>
        </p:txBody>
      </p:sp>
      <p:sp>
        <p:nvSpPr>
          <p:cNvPr id="4" name="Text Placeholder 3">
            <a:extLst>
              <a:ext uri="{FF2B5EF4-FFF2-40B4-BE49-F238E27FC236}">
                <a16:creationId xmlns:a16="http://schemas.microsoft.com/office/drawing/2014/main" id="{52E3446A-35A4-211A-BFC5-3B249B2E53C5}"/>
              </a:ext>
            </a:extLst>
          </p:cNvPr>
          <p:cNvSpPr>
            <a:spLocks noGrp="1"/>
          </p:cNvSpPr>
          <p:nvPr>
            <p:ph type="body" sz="quarter" idx="20"/>
          </p:nvPr>
        </p:nvSpPr>
        <p:spPr>
          <a:xfrm>
            <a:off x="1546272" y="1422651"/>
            <a:ext cx="9671855" cy="1168269"/>
          </a:xfrm>
        </p:spPr>
        <p:txBody>
          <a:bodyPr/>
          <a:lstStyle/>
          <a:p>
            <a:r>
              <a:rPr lang="en-US" dirty="0"/>
              <a:t>This is the first page of the protocol form. If you don’t know what each question is asking-click on the gray circle “?” for hints and advice. </a:t>
            </a:r>
          </a:p>
          <a:p>
            <a:endParaRPr lang="en-US" dirty="0"/>
          </a:p>
        </p:txBody>
      </p:sp>
      <p:pic>
        <p:nvPicPr>
          <p:cNvPr id="7" name="Picture 6" descr="FIrst page of the protocol-with all the sections on the left side of the page.">
            <a:extLst>
              <a:ext uri="{FF2B5EF4-FFF2-40B4-BE49-F238E27FC236}">
                <a16:creationId xmlns:a16="http://schemas.microsoft.com/office/drawing/2014/main" id="{CD8DE162-A1E5-245B-16FE-B4AE229515CF}"/>
              </a:ext>
            </a:extLst>
          </p:cNvPr>
          <p:cNvPicPr>
            <a:picLocks noChangeAspect="1"/>
          </p:cNvPicPr>
          <p:nvPr/>
        </p:nvPicPr>
        <p:blipFill>
          <a:blip r:embed="rId2"/>
          <a:stretch>
            <a:fillRect/>
          </a:stretch>
        </p:blipFill>
        <p:spPr>
          <a:xfrm>
            <a:off x="866268" y="2174489"/>
            <a:ext cx="10708698" cy="4052884"/>
          </a:xfrm>
          <a:prstGeom prst="rect">
            <a:avLst/>
          </a:prstGeom>
        </p:spPr>
      </p:pic>
      <p:sp>
        <p:nvSpPr>
          <p:cNvPr id="11" name="TextBox 10">
            <a:extLst>
              <a:ext uri="{FF2B5EF4-FFF2-40B4-BE49-F238E27FC236}">
                <a16:creationId xmlns:a16="http://schemas.microsoft.com/office/drawing/2014/main" id="{32A4BAEB-6CD5-4571-337A-0DAFBFC530A0}"/>
              </a:ext>
            </a:extLst>
          </p:cNvPr>
          <p:cNvSpPr txBox="1"/>
          <p:nvPr/>
        </p:nvSpPr>
        <p:spPr>
          <a:xfrm>
            <a:off x="866268" y="6334048"/>
            <a:ext cx="6094140"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325130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F5162-2FB8-41D9-5088-A45347ECE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B0720-FF46-B017-3FD9-263C9772D2F0}"/>
              </a:ext>
            </a:extLst>
          </p:cNvPr>
          <p:cNvSpPr>
            <a:spLocks noGrp="1"/>
          </p:cNvSpPr>
          <p:nvPr>
            <p:ph type="title"/>
          </p:nvPr>
        </p:nvSpPr>
        <p:spPr/>
        <p:txBody>
          <a:bodyPr/>
          <a:lstStyle/>
          <a:p>
            <a:r>
              <a:rPr lang="en-US" dirty="0"/>
              <a:t>Sections in the Protocol</a:t>
            </a:r>
          </a:p>
        </p:txBody>
      </p:sp>
      <p:sp>
        <p:nvSpPr>
          <p:cNvPr id="3" name="Slide Number Placeholder 2">
            <a:extLst>
              <a:ext uri="{FF2B5EF4-FFF2-40B4-BE49-F238E27FC236}">
                <a16:creationId xmlns:a16="http://schemas.microsoft.com/office/drawing/2014/main" id="{4D13994A-72F9-2D70-0791-EEE40876CCCE}"/>
              </a:ext>
            </a:extLst>
          </p:cNvPr>
          <p:cNvSpPr>
            <a:spLocks noGrp="1"/>
          </p:cNvSpPr>
          <p:nvPr>
            <p:ph type="sldNum" sz="quarter" idx="4"/>
          </p:nvPr>
        </p:nvSpPr>
        <p:spPr/>
        <p:txBody>
          <a:bodyPr/>
          <a:lstStyle/>
          <a:p>
            <a:fld id="{1BFB44AE-E8EC-4649-B0F6-833A69ED8138}" type="slidenum">
              <a:rPr lang="en-US" smtClean="0"/>
              <a:pPr/>
              <a:t>12</a:t>
            </a:fld>
            <a:endParaRPr lang="en-US"/>
          </a:p>
        </p:txBody>
      </p:sp>
      <p:sp>
        <p:nvSpPr>
          <p:cNvPr id="4" name="Text Placeholder 3">
            <a:extLst>
              <a:ext uri="{FF2B5EF4-FFF2-40B4-BE49-F238E27FC236}">
                <a16:creationId xmlns:a16="http://schemas.microsoft.com/office/drawing/2014/main" id="{90C242D1-4D6D-8A75-619E-9EB33BA50EE8}"/>
              </a:ext>
            </a:extLst>
          </p:cNvPr>
          <p:cNvSpPr>
            <a:spLocks noGrp="1"/>
          </p:cNvSpPr>
          <p:nvPr>
            <p:ph type="body" sz="quarter" idx="20"/>
          </p:nvPr>
        </p:nvSpPr>
        <p:spPr>
          <a:xfrm>
            <a:off x="1546272" y="1046125"/>
            <a:ext cx="9437679" cy="6169638"/>
          </a:xfrm>
        </p:spPr>
        <p:txBody>
          <a:bodyPr/>
          <a:lstStyle/>
          <a:p>
            <a:r>
              <a:rPr lang="en-US" dirty="0"/>
              <a:t>Core Information-Funding</a:t>
            </a:r>
          </a:p>
          <a:p>
            <a:r>
              <a:rPr lang="en-US" dirty="0"/>
              <a:t>Personnel-PIs, Status Training, Facilitator</a:t>
            </a:r>
          </a:p>
          <a:p>
            <a:r>
              <a:rPr lang="en-US" dirty="0"/>
              <a:t>Section 1- Research Focus</a:t>
            </a:r>
          </a:p>
          <a:p>
            <a:r>
              <a:rPr lang="en-US" dirty="0"/>
              <a:t>Section 2- Methods</a:t>
            </a:r>
          </a:p>
          <a:p>
            <a:r>
              <a:rPr lang="en-US" dirty="0"/>
              <a:t>Section 3- Subjects and Recruitment</a:t>
            </a:r>
          </a:p>
          <a:p>
            <a:r>
              <a:rPr lang="en-US" dirty="0"/>
              <a:t>Section 4- Data Collection</a:t>
            </a:r>
          </a:p>
          <a:p>
            <a:r>
              <a:rPr lang="en-US" dirty="0"/>
              <a:t>Section 5- Vulnerable Subjects</a:t>
            </a:r>
          </a:p>
          <a:p>
            <a:r>
              <a:rPr lang="en-US" dirty="0"/>
              <a:t>Section 6- Data Security</a:t>
            </a:r>
          </a:p>
          <a:p>
            <a:r>
              <a:rPr lang="en-US" dirty="0"/>
              <a:t>Section 7- Potential Risks</a:t>
            </a:r>
          </a:p>
          <a:p>
            <a:r>
              <a:rPr lang="en-US" dirty="0"/>
              <a:t>Section 8-Affliations</a:t>
            </a:r>
          </a:p>
          <a:p>
            <a:r>
              <a:rPr lang="en-US" dirty="0"/>
              <a:t>Section 9-Informaed Consent</a:t>
            </a:r>
          </a:p>
          <a:p>
            <a:r>
              <a:rPr lang="en-US" dirty="0"/>
              <a:t>Section 10 Study PIs Signature Page</a:t>
            </a:r>
          </a:p>
          <a:p>
            <a:endParaRPr lang="en-US" dirty="0"/>
          </a:p>
        </p:txBody>
      </p:sp>
    </p:spTree>
    <p:extLst>
      <p:ext uri="{BB962C8B-B14F-4D97-AF65-F5344CB8AC3E}">
        <p14:creationId xmlns:p14="http://schemas.microsoft.com/office/powerpoint/2010/main" val="37967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5D22-C385-A8FA-DBA5-79F0325E57D0}"/>
              </a:ext>
            </a:extLst>
          </p:cNvPr>
          <p:cNvSpPr>
            <a:spLocks noGrp="1"/>
          </p:cNvSpPr>
          <p:nvPr>
            <p:ph type="title"/>
          </p:nvPr>
        </p:nvSpPr>
        <p:spPr/>
        <p:txBody>
          <a:bodyPr/>
          <a:lstStyle/>
          <a:p>
            <a:r>
              <a:rPr lang="en-US" dirty="0"/>
              <a:t>Core Info- Review Category</a:t>
            </a:r>
          </a:p>
        </p:txBody>
      </p:sp>
      <p:sp>
        <p:nvSpPr>
          <p:cNvPr id="3" name="Slide Number Placeholder 2">
            <a:extLst>
              <a:ext uri="{FF2B5EF4-FFF2-40B4-BE49-F238E27FC236}">
                <a16:creationId xmlns:a16="http://schemas.microsoft.com/office/drawing/2014/main" id="{7D1648CA-B1DC-CC9D-9075-A570E217238A}"/>
              </a:ext>
            </a:extLst>
          </p:cNvPr>
          <p:cNvSpPr>
            <a:spLocks noGrp="1"/>
          </p:cNvSpPr>
          <p:nvPr>
            <p:ph type="sldNum" sz="quarter" idx="4"/>
          </p:nvPr>
        </p:nvSpPr>
        <p:spPr/>
        <p:txBody>
          <a:bodyPr/>
          <a:lstStyle/>
          <a:p>
            <a:fld id="{1BFB44AE-E8EC-4649-B0F6-833A69ED8138}" type="slidenum">
              <a:rPr lang="en-US" smtClean="0"/>
              <a:pPr/>
              <a:t>13</a:t>
            </a:fld>
            <a:endParaRPr lang="en-US"/>
          </a:p>
        </p:txBody>
      </p:sp>
      <p:sp>
        <p:nvSpPr>
          <p:cNvPr id="4" name="Text Placeholder 3">
            <a:extLst>
              <a:ext uri="{FF2B5EF4-FFF2-40B4-BE49-F238E27FC236}">
                <a16:creationId xmlns:a16="http://schemas.microsoft.com/office/drawing/2014/main" id="{3D5DCA12-F303-0959-FE81-B60A1AED3717}"/>
              </a:ext>
            </a:extLst>
          </p:cNvPr>
          <p:cNvSpPr>
            <a:spLocks noGrp="1"/>
          </p:cNvSpPr>
          <p:nvPr>
            <p:ph type="body" sz="quarter" idx="20"/>
          </p:nvPr>
        </p:nvSpPr>
        <p:spPr>
          <a:xfrm>
            <a:off x="1546272" y="1233079"/>
            <a:ext cx="8276601" cy="6015749"/>
          </a:xfrm>
        </p:spPr>
        <p:txBody>
          <a:bodyPr/>
          <a:lstStyle/>
          <a:p>
            <a:r>
              <a:rPr lang="en-US" b="1" dirty="0"/>
              <a:t>Exempt: </a:t>
            </a:r>
            <a:r>
              <a:rPr lang="en-US" dirty="0"/>
              <a:t>Research using existing data or samples</a:t>
            </a:r>
          </a:p>
          <a:p>
            <a:r>
              <a:rPr lang="en-US" dirty="0"/>
              <a:t>Example: Observation of public behavior</a:t>
            </a:r>
          </a:p>
          <a:p>
            <a:r>
              <a:rPr lang="en-US" dirty="0"/>
              <a:t>Research involving surveys or questionnaires where no personally identifiable information is gathered or retained</a:t>
            </a:r>
          </a:p>
          <a:p>
            <a:r>
              <a:rPr lang="en-US" dirty="0"/>
              <a:t>Eligibility for exemption will be determined by the IRB.</a:t>
            </a:r>
          </a:p>
          <a:p>
            <a:r>
              <a:rPr lang="en-US" b="1" dirty="0"/>
              <a:t>Expedited: </a:t>
            </a:r>
            <a:r>
              <a:rPr lang="en-US" dirty="0"/>
              <a:t>Poses no more than minimal risk to the subject, i.e., no more than those ordinarily encountered in daily life or during the performance of routine physical or psychological examinations or tests </a:t>
            </a:r>
          </a:p>
          <a:p>
            <a:r>
              <a:rPr lang="en-US" dirty="0"/>
              <a:t>Approvable by review of two members of the Board</a:t>
            </a:r>
          </a:p>
          <a:p>
            <a:r>
              <a:rPr lang="en-US" dirty="0"/>
              <a:t>Doesn’t necessarily mean quick or fast review (most studies are Expedited)</a:t>
            </a:r>
          </a:p>
          <a:p>
            <a:r>
              <a:rPr lang="en-US" b="1" dirty="0"/>
              <a:t>Full board: </a:t>
            </a:r>
            <a:r>
              <a:rPr lang="en-US" dirty="0"/>
              <a:t>Involves vulnerable populations. Research that is neither exempt nor expeditable </a:t>
            </a:r>
            <a:r>
              <a:rPr lang="en-US" u="sng" dirty="0"/>
              <a:t>must receive review by the full committee</a:t>
            </a:r>
            <a:r>
              <a:rPr lang="en-US" dirty="0"/>
              <a:t>. </a:t>
            </a:r>
            <a:r>
              <a:rPr lang="en-US" dirty="0">
                <a:highlight>
                  <a:srgbClr val="FFFF00"/>
                </a:highlight>
              </a:rPr>
              <a:t>This means a convened meeting of the IRB quorum for face-to-face discussion</a:t>
            </a:r>
            <a:endParaRPr lang="en-US" b="1" dirty="0">
              <a:highlight>
                <a:srgbClr val="FFFF00"/>
              </a:highlight>
            </a:endParaRPr>
          </a:p>
          <a:p>
            <a:endParaRPr lang="en-US" dirty="0"/>
          </a:p>
        </p:txBody>
      </p:sp>
    </p:spTree>
    <p:extLst>
      <p:ext uri="{BB962C8B-B14F-4D97-AF65-F5344CB8AC3E}">
        <p14:creationId xmlns:p14="http://schemas.microsoft.com/office/powerpoint/2010/main" val="2031544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3047-EC4B-BD3F-C22A-41F9C8192203}"/>
              </a:ext>
            </a:extLst>
          </p:cNvPr>
          <p:cNvSpPr>
            <a:spLocks noGrp="1"/>
          </p:cNvSpPr>
          <p:nvPr>
            <p:ph type="title"/>
          </p:nvPr>
        </p:nvSpPr>
        <p:spPr/>
        <p:txBody>
          <a:bodyPr/>
          <a:lstStyle/>
          <a:p>
            <a:r>
              <a:rPr lang="en-US" dirty="0"/>
              <a:t>Walkthrough of a Cayuse Protocol</a:t>
            </a:r>
          </a:p>
        </p:txBody>
      </p:sp>
      <p:sp>
        <p:nvSpPr>
          <p:cNvPr id="3" name="Slide Number Placeholder 2">
            <a:extLst>
              <a:ext uri="{FF2B5EF4-FFF2-40B4-BE49-F238E27FC236}">
                <a16:creationId xmlns:a16="http://schemas.microsoft.com/office/drawing/2014/main" id="{8DB233F1-AB3C-B9CB-6DEA-F8ADC367FA7C}"/>
              </a:ext>
            </a:extLst>
          </p:cNvPr>
          <p:cNvSpPr>
            <a:spLocks noGrp="1"/>
          </p:cNvSpPr>
          <p:nvPr>
            <p:ph type="sldNum" sz="quarter" idx="4"/>
          </p:nvPr>
        </p:nvSpPr>
        <p:spPr/>
        <p:txBody>
          <a:bodyPr/>
          <a:lstStyle/>
          <a:p>
            <a:fld id="{1BFB44AE-E8EC-4649-B0F6-833A69ED8138}" type="slidenum">
              <a:rPr lang="en-US" smtClean="0"/>
              <a:pPr/>
              <a:t>14</a:t>
            </a:fld>
            <a:endParaRPr lang="en-US"/>
          </a:p>
        </p:txBody>
      </p:sp>
      <p:sp>
        <p:nvSpPr>
          <p:cNvPr id="4" name="Text Placeholder 3">
            <a:extLst>
              <a:ext uri="{FF2B5EF4-FFF2-40B4-BE49-F238E27FC236}">
                <a16:creationId xmlns:a16="http://schemas.microsoft.com/office/drawing/2014/main" id="{30F65686-DD7A-1F9D-1C27-DBCB3632594E}"/>
              </a:ext>
            </a:extLst>
          </p:cNvPr>
          <p:cNvSpPr>
            <a:spLocks noGrp="1"/>
          </p:cNvSpPr>
          <p:nvPr>
            <p:ph type="body" sz="quarter" idx="20"/>
          </p:nvPr>
        </p:nvSpPr>
        <p:spPr>
          <a:xfrm>
            <a:off x="1546272" y="1233079"/>
            <a:ext cx="8276601" cy="1296509"/>
          </a:xfrm>
        </p:spPr>
        <p:txBody>
          <a:bodyPr/>
          <a:lstStyle/>
          <a:p>
            <a:r>
              <a:rPr lang="en-US" dirty="0"/>
              <a:t>We will go through each question on the real protocol in Cayuse now. </a:t>
            </a:r>
          </a:p>
          <a:p>
            <a:r>
              <a:rPr lang="en-US" dirty="0"/>
              <a:t>We will come back to the ppt slides after we go through the protocol.</a:t>
            </a:r>
          </a:p>
          <a:p>
            <a:r>
              <a:rPr lang="en-US" dirty="0"/>
              <a:t>I’ll start screen sharing now.</a:t>
            </a:r>
          </a:p>
        </p:txBody>
      </p:sp>
      <p:sp>
        <p:nvSpPr>
          <p:cNvPr id="5" name="TextBox 4">
            <a:extLst>
              <a:ext uri="{FF2B5EF4-FFF2-40B4-BE49-F238E27FC236}">
                <a16:creationId xmlns:a16="http://schemas.microsoft.com/office/drawing/2014/main" id="{E981587D-9E03-C3B3-47EC-50871B53FDDC}"/>
              </a:ext>
            </a:extLst>
          </p:cNvPr>
          <p:cNvSpPr txBox="1"/>
          <p:nvPr/>
        </p:nvSpPr>
        <p:spPr>
          <a:xfrm>
            <a:off x="866268" y="6334048"/>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2124162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A246-10D1-0B6C-2716-9ECEDE063C8F}"/>
              </a:ext>
            </a:extLst>
          </p:cNvPr>
          <p:cNvSpPr>
            <a:spLocks noGrp="1"/>
          </p:cNvSpPr>
          <p:nvPr>
            <p:ph type="title"/>
          </p:nvPr>
        </p:nvSpPr>
        <p:spPr>
          <a:xfrm>
            <a:off x="1546272" y="630627"/>
            <a:ext cx="8276600" cy="415498"/>
          </a:xfrm>
        </p:spPr>
        <p:txBody>
          <a:bodyPr/>
          <a:lstStyle/>
          <a:p>
            <a:r>
              <a:rPr lang="en-US" dirty="0"/>
              <a:t>After you Complete the Proposal in Cayuse</a:t>
            </a:r>
          </a:p>
        </p:txBody>
      </p:sp>
      <p:sp>
        <p:nvSpPr>
          <p:cNvPr id="3" name="Slide Number Placeholder 2">
            <a:extLst>
              <a:ext uri="{FF2B5EF4-FFF2-40B4-BE49-F238E27FC236}">
                <a16:creationId xmlns:a16="http://schemas.microsoft.com/office/drawing/2014/main" id="{528985AF-395D-F342-D601-BC921A91A5EB}"/>
              </a:ext>
            </a:extLst>
          </p:cNvPr>
          <p:cNvSpPr>
            <a:spLocks noGrp="1"/>
          </p:cNvSpPr>
          <p:nvPr>
            <p:ph type="sldNum" sz="quarter" idx="4"/>
          </p:nvPr>
        </p:nvSpPr>
        <p:spPr/>
        <p:txBody>
          <a:bodyPr/>
          <a:lstStyle/>
          <a:p>
            <a:fld id="{1BFB44AE-E8EC-4649-B0F6-833A69ED8138}" type="slidenum">
              <a:rPr lang="en-US" smtClean="0"/>
              <a:pPr/>
              <a:t>15</a:t>
            </a:fld>
            <a:endParaRPr lang="en-US"/>
          </a:p>
        </p:txBody>
      </p:sp>
      <p:sp>
        <p:nvSpPr>
          <p:cNvPr id="4" name="Text Placeholder 3">
            <a:extLst>
              <a:ext uri="{FF2B5EF4-FFF2-40B4-BE49-F238E27FC236}">
                <a16:creationId xmlns:a16="http://schemas.microsoft.com/office/drawing/2014/main" id="{DAEF6381-7B79-5CFF-C8ED-A9AB8AE1AF2C}"/>
              </a:ext>
            </a:extLst>
          </p:cNvPr>
          <p:cNvSpPr>
            <a:spLocks noGrp="1"/>
          </p:cNvSpPr>
          <p:nvPr>
            <p:ph type="body" sz="quarter" idx="20"/>
          </p:nvPr>
        </p:nvSpPr>
        <p:spPr>
          <a:xfrm>
            <a:off x="1546272" y="1233079"/>
            <a:ext cx="8276601" cy="4912883"/>
          </a:xfrm>
        </p:spPr>
        <p:txBody>
          <a:bodyPr/>
          <a:lstStyle/>
          <a:p>
            <a:r>
              <a:rPr lang="en-US" b="1" dirty="0"/>
              <a:t>PI Revision/PI Revise:  </a:t>
            </a:r>
            <a:r>
              <a:rPr lang="en-US" dirty="0"/>
              <a:t>After your Cayuse protocol has been submitted to the IRB office, it will most often be returned to the PIs with comments. If your protocol was approved the first time-Congratulations! You provided clear answers to the questions/requirements, you provided the required documents/documentations, you were thorough, and you answered every part of every question.</a:t>
            </a:r>
            <a:endParaRPr lang="en-US" b="1" dirty="0"/>
          </a:p>
          <a:p>
            <a:r>
              <a:rPr lang="en-US" b="1" dirty="0"/>
              <a:t>The Procedure:</a:t>
            </a:r>
          </a:p>
          <a:p>
            <a:r>
              <a:rPr lang="en-US" dirty="0"/>
              <a:t>Fix/address the comments in Cayuse. </a:t>
            </a:r>
          </a:p>
          <a:p>
            <a:r>
              <a:rPr lang="en-US" dirty="0"/>
              <a:t>After the IRB Office receives the proposal, the Office will send the proposal to the original reviewers. </a:t>
            </a:r>
          </a:p>
          <a:p>
            <a:r>
              <a:rPr lang="en-US" u="sng" dirty="0"/>
              <a:t>They will have 10 days to two weeks to review it. </a:t>
            </a:r>
          </a:p>
          <a:p>
            <a:endParaRPr lang="en-US" dirty="0"/>
          </a:p>
        </p:txBody>
      </p:sp>
      <p:sp>
        <p:nvSpPr>
          <p:cNvPr id="5" name="TextBox 4">
            <a:extLst>
              <a:ext uri="{FF2B5EF4-FFF2-40B4-BE49-F238E27FC236}">
                <a16:creationId xmlns:a16="http://schemas.microsoft.com/office/drawing/2014/main" id="{09FAB228-1B93-B319-0B4E-A547DF950C6A}"/>
              </a:ext>
            </a:extLst>
          </p:cNvPr>
          <p:cNvSpPr txBox="1"/>
          <p:nvPr/>
        </p:nvSpPr>
        <p:spPr>
          <a:xfrm>
            <a:off x="866268" y="6334048"/>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260590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5879F-57F4-3392-1AE5-D9DA6DF06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BCF77-217C-0D56-B9D5-16936AAA475C}"/>
              </a:ext>
            </a:extLst>
          </p:cNvPr>
          <p:cNvSpPr>
            <a:spLocks noGrp="1"/>
          </p:cNvSpPr>
          <p:nvPr>
            <p:ph type="title"/>
          </p:nvPr>
        </p:nvSpPr>
        <p:spPr/>
        <p:txBody>
          <a:bodyPr/>
          <a:lstStyle/>
          <a:p>
            <a:r>
              <a:rPr lang="en-US" dirty="0"/>
              <a:t>Reason to Use Cayuse Again for Your Study</a:t>
            </a:r>
          </a:p>
        </p:txBody>
      </p:sp>
      <p:sp>
        <p:nvSpPr>
          <p:cNvPr id="3" name="Slide Number Placeholder 2">
            <a:extLst>
              <a:ext uri="{FF2B5EF4-FFF2-40B4-BE49-F238E27FC236}">
                <a16:creationId xmlns:a16="http://schemas.microsoft.com/office/drawing/2014/main" id="{649096F0-8962-DBD9-9FE2-8A417BF02745}"/>
              </a:ext>
            </a:extLst>
          </p:cNvPr>
          <p:cNvSpPr>
            <a:spLocks noGrp="1"/>
          </p:cNvSpPr>
          <p:nvPr>
            <p:ph type="sldNum" sz="quarter" idx="4"/>
          </p:nvPr>
        </p:nvSpPr>
        <p:spPr/>
        <p:txBody>
          <a:bodyPr/>
          <a:lstStyle/>
          <a:p>
            <a:fld id="{1BFB44AE-E8EC-4649-B0F6-833A69ED8138}" type="slidenum">
              <a:rPr lang="en-US" smtClean="0"/>
              <a:pPr/>
              <a:t>16</a:t>
            </a:fld>
            <a:endParaRPr lang="en-US"/>
          </a:p>
        </p:txBody>
      </p:sp>
      <p:sp>
        <p:nvSpPr>
          <p:cNvPr id="4" name="Text Placeholder 3">
            <a:extLst>
              <a:ext uri="{FF2B5EF4-FFF2-40B4-BE49-F238E27FC236}">
                <a16:creationId xmlns:a16="http://schemas.microsoft.com/office/drawing/2014/main" id="{0213AA89-787C-9009-C756-834369C5BDCD}"/>
              </a:ext>
            </a:extLst>
          </p:cNvPr>
          <p:cNvSpPr>
            <a:spLocks noGrp="1"/>
          </p:cNvSpPr>
          <p:nvPr>
            <p:ph type="body" sz="quarter" idx="20"/>
          </p:nvPr>
        </p:nvSpPr>
        <p:spPr>
          <a:xfrm>
            <a:off x="1546271" y="1099420"/>
            <a:ext cx="8276601" cy="4379917"/>
          </a:xfrm>
        </p:spPr>
        <p:txBody>
          <a:bodyPr/>
          <a:lstStyle/>
          <a:p>
            <a:endParaRPr lang="en-US" b="1" dirty="0"/>
          </a:p>
          <a:p>
            <a:r>
              <a:rPr lang="en-US" b="1" dirty="0"/>
              <a:t>Renew:</a:t>
            </a:r>
            <a:r>
              <a:rPr lang="en-US" dirty="0"/>
              <a:t> When the protocol is close to the expiration date, the PI may receive notification from Cayuse. If the PI wishes to renew the approval period for an additional year (the usual amount of time), a Renewal Submission must be submitted before the expiration date (earlier is better!).</a:t>
            </a:r>
          </a:p>
          <a:p>
            <a:r>
              <a:rPr lang="en-US" b="1" dirty="0"/>
              <a:t>Amend/amendment (also called a modification):</a:t>
            </a:r>
            <a:r>
              <a:rPr lang="en-US" dirty="0"/>
              <a:t> After IRB approval, when the PI(s) would like to change anything to the approved protocol, they must submit an Amendment in Cayuse.</a:t>
            </a:r>
          </a:p>
          <a:p>
            <a:pPr lvl="1"/>
            <a:endParaRPr lang="en-US" dirty="0"/>
          </a:p>
          <a:p>
            <a:endParaRPr lang="en-US" dirty="0"/>
          </a:p>
          <a:p>
            <a:endParaRPr lang="en-US" dirty="0"/>
          </a:p>
        </p:txBody>
      </p:sp>
      <p:sp>
        <p:nvSpPr>
          <p:cNvPr id="6" name="TextBox 5">
            <a:extLst>
              <a:ext uri="{FF2B5EF4-FFF2-40B4-BE49-F238E27FC236}">
                <a16:creationId xmlns:a16="http://schemas.microsoft.com/office/drawing/2014/main" id="{F0FB3F0A-8D40-2AA0-76A0-0F9B714D0867}"/>
              </a:ext>
            </a:extLst>
          </p:cNvPr>
          <p:cNvSpPr txBox="1"/>
          <p:nvPr/>
        </p:nvSpPr>
        <p:spPr>
          <a:xfrm>
            <a:off x="866268" y="6334048"/>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140483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FDCF-55EE-1D29-FFDD-93CF4D2982FA}"/>
              </a:ext>
            </a:extLst>
          </p:cNvPr>
          <p:cNvSpPr>
            <a:spLocks noGrp="1"/>
          </p:cNvSpPr>
          <p:nvPr>
            <p:ph type="title"/>
          </p:nvPr>
        </p:nvSpPr>
        <p:spPr/>
        <p:txBody>
          <a:bodyPr/>
          <a:lstStyle/>
          <a:p>
            <a:r>
              <a:rPr lang="en-US" dirty="0"/>
              <a:t>Approval-YAY!</a:t>
            </a:r>
          </a:p>
        </p:txBody>
      </p:sp>
      <p:sp>
        <p:nvSpPr>
          <p:cNvPr id="3" name="Slide Number Placeholder 2">
            <a:extLst>
              <a:ext uri="{FF2B5EF4-FFF2-40B4-BE49-F238E27FC236}">
                <a16:creationId xmlns:a16="http://schemas.microsoft.com/office/drawing/2014/main" id="{198E7BB8-E401-19CC-78EF-331BBDFF8947}"/>
              </a:ext>
            </a:extLst>
          </p:cNvPr>
          <p:cNvSpPr>
            <a:spLocks noGrp="1"/>
          </p:cNvSpPr>
          <p:nvPr>
            <p:ph type="sldNum" sz="quarter" idx="4"/>
          </p:nvPr>
        </p:nvSpPr>
        <p:spPr/>
        <p:txBody>
          <a:bodyPr/>
          <a:lstStyle/>
          <a:p>
            <a:fld id="{1BFB44AE-E8EC-4649-B0F6-833A69ED8138}" type="slidenum">
              <a:rPr lang="en-US" smtClean="0"/>
              <a:pPr/>
              <a:t>17</a:t>
            </a:fld>
            <a:endParaRPr lang="en-US"/>
          </a:p>
        </p:txBody>
      </p:sp>
      <p:sp>
        <p:nvSpPr>
          <p:cNvPr id="4" name="Text Placeholder 3">
            <a:extLst>
              <a:ext uri="{FF2B5EF4-FFF2-40B4-BE49-F238E27FC236}">
                <a16:creationId xmlns:a16="http://schemas.microsoft.com/office/drawing/2014/main" id="{5A3E76F7-333B-430D-9885-29E9DBE3040A}"/>
              </a:ext>
            </a:extLst>
          </p:cNvPr>
          <p:cNvSpPr>
            <a:spLocks noGrp="1"/>
          </p:cNvSpPr>
          <p:nvPr>
            <p:ph type="body" sz="quarter" idx="20"/>
          </p:nvPr>
        </p:nvSpPr>
        <p:spPr>
          <a:xfrm>
            <a:off x="1546272" y="1233079"/>
            <a:ext cx="8276601" cy="4297330"/>
          </a:xfrm>
        </p:spPr>
        <p:txBody>
          <a:bodyPr/>
          <a:lstStyle/>
          <a:p>
            <a:r>
              <a:rPr lang="en-US" b="1" dirty="0"/>
              <a:t>The approval email</a:t>
            </a:r>
            <a:r>
              <a:rPr lang="en-US" dirty="0"/>
              <a:t> (everyone gets happy when they receive this </a:t>
            </a:r>
            <a:r>
              <a:rPr lang="en-US" dirty="0">
                <a:sym typeface="Wingdings" panose="05000000000000000000" pitchFamily="2" charset="2"/>
              </a:rPr>
              <a:t></a:t>
            </a:r>
            <a:r>
              <a:rPr lang="en-US" dirty="0"/>
              <a:t>)- When the protocol review has been completed, an approval email memo to conduct the research study will be issued.  A copy is kept within the "Letters" tab of a protocol.</a:t>
            </a:r>
          </a:p>
          <a:p>
            <a:r>
              <a:rPr lang="en-US" b="1" dirty="0"/>
              <a:t>If you need more time…or you need a renewal</a:t>
            </a:r>
            <a:r>
              <a:rPr lang="en-US" dirty="0"/>
              <a:t> - The Cayuse system will send reminder notices at 45, 30 and 15 days before a protocol expires, so that the PI(s) have adequate time and opportunity to renew it. </a:t>
            </a:r>
            <a:r>
              <a:rPr lang="en-US" b="1" dirty="0"/>
              <a:t>It is the PI’s, not the IRB’s, responsibility to renew their protocol before it expires. </a:t>
            </a:r>
          </a:p>
          <a:p>
            <a:r>
              <a:rPr lang="en-US" b="1" dirty="0"/>
              <a:t>More information go to: www.cpp.edu/research/research-compliance/irb/protocol.shtml</a:t>
            </a:r>
          </a:p>
          <a:p>
            <a:endParaRPr lang="en-US" dirty="0"/>
          </a:p>
        </p:txBody>
      </p:sp>
      <p:sp>
        <p:nvSpPr>
          <p:cNvPr id="6" name="TextBox 5">
            <a:extLst>
              <a:ext uri="{FF2B5EF4-FFF2-40B4-BE49-F238E27FC236}">
                <a16:creationId xmlns:a16="http://schemas.microsoft.com/office/drawing/2014/main" id="{F0792DBF-47CB-6894-3D52-7CFD0E438558}"/>
              </a:ext>
            </a:extLst>
          </p:cNvPr>
          <p:cNvSpPr txBox="1"/>
          <p:nvPr/>
        </p:nvSpPr>
        <p:spPr>
          <a:xfrm>
            <a:off x="866268" y="6334048"/>
            <a:ext cx="609845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91840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0909-7890-BD4E-D3B4-BBBBA2475945}"/>
              </a:ext>
            </a:extLst>
          </p:cNvPr>
          <p:cNvSpPr>
            <a:spLocks noGrp="1"/>
          </p:cNvSpPr>
          <p:nvPr>
            <p:ph type="title"/>
          </p:nvPr>
        </p:nvSpPr>
        <p:spPr/>
        <p:txBody>
          <a:bodyPr/>
          <a:lstStyle/>
          <a:p>
            <a:r>
              <a:rPr lang="en-US" dirty="0"/>
              <a:t>Problems That Occur During Your Research</a:t>
            </a:r>
          </a:p>
        </p:txBody>
      </p:sp>
      <p:sp>
        <p:nvSpPr>
          <p:cNvPr id="3" name="Slide Number Placeholder 2">
            <a:extLst>
              <a:ext uri="{FF2B5EF4-FFF2-40B4-BE49-F238E27FC236}">
                <a16:creationId xmlns:a16="http://schemas.microsoft.com/office/drawing/2014/main" id="{9211E8D7-0962-2611-968A-C8FB107F2443}"/>
              </a:ext>
            </a:extLst>
          </p:cNvPr>
          <p:cNvSpPr>
            <a:spLocks noGrp="1"/>
          </p:cNvSpPr>
          <p:nvPr>
            <p:ph type="sldNum" sz="quarter" idx="4"/>
          </p:nvPr>
        </p:nvSpPr>
        <p:spPr/>
        <p:txBody>
          <a:bodyPr/>
          <a:lstStyle/>
          <a:p>
            <a:fld id="{1BFB44AE-E8EC-4649-B0F6-833A69ED8138}" type="slidenum">
              <a:rPr lang="en-US" smtClean="0"/>
              <a:pPr/>
              <a:t>18</a:t>
            </a:fld>
            <a:endParaRPr lang="en-US"/>
          </a:p>
        </p:txBody>
      </p:sp>
      <p:sp>
        <p:nvSpPr>
          <p:cNvPr id="4" name="Text Placeholder 3">
            <a:extLst>
              <a:ext uri="{FF2B5EF4-FFF2-40B4-BE49-F238E27FC236}">
                <a16:creationId xmlns:a16="http://schemas.microsoft.com/office/drawing/2014/main" id="{54F4021D-1148-C196-2CD6-4582B12F5504}"/>
              </a:ext>
            </a:extLst>
          </p:cNvPr>
          <p:cNvSpPr>
            <a:spLocks noGrp="1"/>
          </p:cNvSpPr>
          <p:nvPr>
            <p:ph type="body" sz="quarter" idx="20"/>
          </p:nvPr>
        </p:nvSpPr>
        <p:spPr>
          <a:xfrm>
            <a:off x="1546272" y="1233079"/>
            <a:ext cx="8276601" cy="3938258"/>
          </a:xfrm>
        </p:spPr>
        <p:txBody>
          <a:bodyPr/>
          <a:lstStyle/>
          <a:p>
            <a:r>
              <a:rPr lang="en-US" dirty="0">
                <a:highlight>
                  <a:srgbClr val="FFFF00"/>
                </a:highlight>
              </a:rPr>
              <a:t>If there are problems that happen </a:t>
            </a:r>
            <a:r>
              <a:rPr lang="en-US" b="1" dirty="0">
                <a:highlight>
                  <a:srgbClr val="FFFF00"/>
                </a:highlight>
              </a:rPr>
              <a:t>during your research </a:t>
            </a:r>
            <a:r>
              <a:rPr lang="en-US" dirty="0">
                <a:highlight>
                  <a:srgbClr val="FFFF00"/>
                </a:highlight>
              </a:rPr>
              <a:t>that is not addressed by a solution that was proposed in Cayuse-</a:t>
            </a:r>
            <a:r>
              <a:rPr lang="en-US" u="sng" dirty="0">
                <a:highlight>
                  <a:srgbClr val="FFFF00"/>
                </a:highlight>
              </a:rPr>
              <a:t>contact the IRB office ASAP</a:t>
            </a:r>
            <a:r>
              <a:rPr lang="en-US" dirty="0">
                <a:highlight>
                  <a:srgbClr val="FFFF00"/>
                </a:highlight>
              </a:rPr>
              <a:t>. This might be called an adverse event. </a:t>
            </a:r>
          </a:p>
          <a:p>
            <a:r>
              <a:rPr lang="en-US" b="1" dirty="0"/>
              <a:t>Adverse Event (Incident):</a:t>
            </a:r>
            <a:r>
              <a:rPr lang="en-US" dirty="0"/>
              <a:t> Sometimes things in research just don't go as planned. Researchers may encounter "adverse events" and unanticipated problems. </a:t>
            </a:r>
          </a:p>
          <a:p>
            <a:r>
              <a:rPr lang="en-US" b="1" i="1" u="sng" dirty="0"/>
              <a:t>Adverse events must be reported to the IRB within 48 hrs. through the Cayuse system. </a:t>
            </a:r>
            <a:r>
              <a:rPr lang="en-US" dirty="0"/>
              <a:t>According to federal regulation, </a:t>
            </a:r>
            <a:r>
              <a:rPr lang="en-US" dirty="0">
                <a:highlight>
                  <a:srgbClr val="FFFF00"/>
                </a:highlight>
              </a:rPr>
              <a:t>it is the PI's responsibility to report adverse events of any kind </a:t>
            </a:r>
            <a:r>
              <a:rPr lang="en-US" dirty="0"/>
              <a:t>to the IRB. </a:t>
            </a:r>
          </a:p>
          <a:p>
            <a:endParaRPr lang="en-US" dirty="0"/>
          </a:p>
        </p:txBody>
      </p:sp>
      <p:sp>
        <p:nvSpPr>
          <p:cNvPr id="5" name="TextBox 4">
            <a:extLst>
              <a:ext uri="{FF2B5EF4-FFF2-40B4-BE49-F238E27FC236}">
                <a16:creationId xmlns:a16="http://schemas.microsoft.com/office/drawing/2014/main" id="{74B53B1D-6B50-7453-62F6-DC4852B0E052}"/>
              </a:ext>
            </a:extLst>
          </p:cNvPr>
          <p:cNvSpPr txBox="1"/>
          <p:nvPr/>
        </p:nvSpPr>
        <p:spPr>
          <a:xfrm>
            <a:off x="866268" y="6334048"/>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130136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DEF8-031D-5A30-42F4-5B8B3FFF1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BE6C3-B9BB-26F4-49EA-31311F8D34C0}"/>
              </a:ext>
            </a:extLst>
          </p:cNvPr>
          <p:cNvSpPr>
            <a:spLocks noGrp="1"/>
          </p:cNvSpPr>
          <p:nvPr>
            <p:ph type="title"/>
          </p:nvPr>
        </p:nvSpPr>
        <p:spPr>
          <a:xfrm>
            <a:off x="1546272" y="630627"/>
            <a:ext cx="9898476" cy="6232475"/>
          </a:xfrm>
        </p:spPr>
        <p:txBody>
          <a:bodyPr/>
          <a:lstStyle/>
          <a:p>
            <a:r>
              <a:rPr lang="en-US" dirty="0"/>
              <a:t>Questions?</a:t>
            </a:r>
            <a:br>
              <a:rPr lang="en-US" dirty="0"/>
            </a:br>
            <a:br>
              <a:rPr lang="en-US" dirty="0"/>
            </a:br>
            <a:r>
              <a:rPr lang="en-US" dirty="0"/>
              <a:t>FAQs</a:t>
            </a:r>
            <a:br>
              <a:rPr lang="en-US" dirty="0"/>
            </a:br>
            <a:r>
              <a:rPr lang="en-US" dirty="0"/>
              <a:t>https://www.cpp.edu/research/research-compliance/irb/protocol.shtml </a:t>
            </a:r>
            <a:br>
              <a:rPr lang="en-US" dirty="0"/>
            </a:br>
            <a:br>
              <a:rPr lang="en-US" dirty="0"/>
            </a:br>
            <a:r>
              <a:rPr lang="en-US" dirty="0"/>
              <a:t>Contact the IRB Office at: </a:t>
            </a:r>
            <a:r>
              <a:rPr lang="en-US" dirty="0">
                <a:hlinkClick r:id="rId2"/>
              </a:rPr>
              <a:t>irb-office@cpp.edu</a:t>
            </a:r>
            <a:r>
              <a:rPr lang="en-US" dirty="0"/>
              <a:t> </a:t>
            </a:r>
            <a:br>
              <a:rPr lang="en-US" dirty="0"/>
            </a:br>
            <a:r>
              <a:rPr lang="en-US" dirty="0"/>
              <a:t>for more information-please see:</a:t>
            </a:r>
            <a:br>
              <a:rPr lang="en-US" dirty="0"/>
            </a:br>
            <a:r>
              <a:rPr lang="en-US" dirty="0">
                <a:hlinkClick r:id="rId3"/>
              </a:rPr>
              <a:t>https://www.cpp.edu/our-cpp/students/irb.shtml</a:t>
            </a:r>
            <a:br>
              <a:rPr lang="en-US" dirty="0"/>
            </a:br>
            <a:br>
              <a:rPr lang="en-US" dirty="0"/>
            </a:br>
            <a:r>
              <a:rPr lang="en-US" b="1" dirty="0"/>
              <a:t>909-869-3713</a:t>
            </a:r>
            <a:br>
              <a:rPr lang="en-US" b="1" dirty="0"/>
            </a:br>
            <a:r>
              <a:rPr lang="en-US" b="1" dirty="0"/>
              <a:t>909-869-4215</a:t>
            </a:r>
            <a:br>
              <a:rPr lang="en-US" b="1" dirty="0"/>
            </a:br>
            <a:br>
              <a:rPr lang="en-US" dirty="0"/>
            </a:br>
            <a:r>
              <a:rPr lang="en-US" dirty="0"/>
              <a:t>Best of luck on </a:t>
            </a:r>
            <a:r>
              <a:rPr lang="en-US"/>
              <a:t>your research!</a:t>
            </a:r>
            <a:br>
              <a:rPr lang="en-US" dirty="0"/>
            </a:br>
            <a:endParaRPr lang="en-US" dirty="0"/>
          </a:p>
        </p:txBody>
      </p:sp>
      <p:sp>
        <p:nvSpPr>
          <p:cNvPr id="3" name="Slide Number Placeholder 2">
            <a:extLst>
              <a:ext uri="{FF2B5EF4-FFF2-40B4-BE49-F238E27FC236}">
                <a16:creationId xmlns:a16="http://schemas.microsoft.com/office/drawing/2014/main" id="{743DF441-75D5-92AF-0EE5-DEFD6D765C96}"/>
              </a:ext>
            </a:extLst>
          </p:cNvPr>
          <p:cNvSpPr>
            <a:spLocks noGrp="1"/>
          </p:cNvSpPr>
          <p:nvPr>
            <p:ph type="sldNum" sz="quarter" idx="4"/>
          </p:nvPr>
        </p:nvSpPr>
        <p:spPr/>
        <p:txBody>
          <a:bodyPr/>
          <a:lstStyle/>
          <a:p>
            <a:fld id="{1BFB44AE-E8EC-4649-B0F6-833A69ED8138}" type="slidenum">
              <a:rPr lang="en-US" smtClean="0"/>
              <a:pPr/>
              <a:t>19</a:t>
            </a:fld>
            <a:endParaRPr lang="en-US"/>
          </a:p>
        </p:txBody>
      </p:sp>
      <p:pic>
        <p:nvPicPr>
          <p:cNvPr id="5" name="Content Placeholder 4">
            <a:extLst>
              <a:ext uri="{FF2B5EF4-FFF2-40B4-BE49-F238E27FC236}">
                <a16:creationId xmlns:a16="http://schemas.microsoft.com/office/drawing/2014/main" id="{ED81BC6B-6A25-7B9D-17F8-676250174FA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3256" y="2636874"/>
            <a:ext cx="8123274" cy="3700131"/>
          </a:xfrm>
        </p:spPr>
      </p:pic>
    </p:spTree>
    <p:extLst>
      <p:ext uri="{BB962C8B-B14F-4D97-AF65-F5344CB8AC3E}">
        <p14:creationId xmlns:p14="http://schemas.microsoft.com/office/powerpoint/2010/main" val="257527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6541-2B56-93CF-E899-650BC8C9F011}"/>
              </a:ext>
            </a:extLst>
          </p:cNvPr>
          <p:cNvSpPr>
            <a:spLocks noGrp="1"/>
          </p:cNvSpPr>
          <p:nvPr>
            <p:ph type="title"/>
          </p:nvPr>
        </p:nvSpPr>
        <p:spPr/>
        <p:txBody>
          <a:bodyPr/>
          <a:lstStyle/>
          <a:p>
            <a:r>
              <a:rPr lang="en-US" b="1" dirty="0"/>
              <a:t>Introduction</a:t>
            </a:r>
          </a:p>
        </p:txBody>
      </p:sp>
      <p:sp>
        <p:nvSpPr>
          <p:cNvPr id="3" name="Slide Number Placeholder 2">
            <a:extLst>
              <a:ext uri="{FF2B5EF4-FFF2-40B4-BE49-F238E27FC236}">
                <a16:creationId xmlns:a16="http://schemas.microsoft.com/office/drawing/2014/main" id="{876BFA95-D12D-DE1D-0D6E-271C526D743A}"/>
              </a:ext>
            </a:extLst>
          </p:cNvPr>
          <p:cNvSpPr>
            <a:spLocks noGrp="1"/>
          </p:cNvSpPr>
          <p:nvPr>
            <p:ph type="sldNum" sz="quarter" idx="4"/>
          </p:nvPr>
        </p:nvSpPr>
        <p:spPr/>
        <p:txBody>
          <a:bodyPr/>
          <a:lstStyle/>
          <a:p>
            <a:fld id="{1BFB44AE-E8EC-4649-B0F6-833A69ED8138}" type="slidenum">
              <a:rPr lang="en-US" smtClean="0"/>
              <a:pPr/>
              <a:t>2</a:t>
            </a:fld>
            <a:endParaRPr lang="en-US"/>
          </a:p>
        </p:txBody>
      </p:sp>
      <p:sp>
        <p:nvSpPr>
          <p:cNvPr id="4" name="Text Placeholder 3">
            <a:extLst>
              <a:ext uri="{FF2B5EF4-FFF2-40B4-BE49-F238E27FC236}">
                <a16:creationId xmlns:a16="http://schemas.microsoft.com/office/drawing/2014/main" id="{11C244BB-5C60-F408-A825-D954DAC08C45}"/>
              </a:ext>
            </a:extLst>
          </p:cNvPr>
          <p:cNvSpPr>
            <a:spLocks noGrp="1"/>
          </p:cNvSpPr>
          <p:nvPr>
            <p:ph type="body" sz="quarter" idx="20"/>
          </p:nvPr>
        </p:nvSpPr>
        <p:spPr>
          <a:xfrm>
            <a:off x="1546272" y="1233079"/>
            <a:ext cx="8276601" cy="4092146"/>
          </a:xfrm>
        </p:spPr>
        <p:txBody>
          <a:bodyPr/>
          <a:lstStyle/>
          <a:p>
            <a:r>
              <a:rPr lang="en-US" dirty="0"/>
              <a:t>Our IRB goal is to make the application process as easy for you as possible.</a:t>
            </a:r>
          </a:p>
          <a:p>
            <a:pPr marL="109728" indent="0">
              <a:buNone/>
            </a:pPr>
            <a:r>
              <a:rPr lang="en-US" dirty="0"/>
              <a:t>We will:</a:t>
            </a:r>
          </a:p>
          <a:p>
            <a:r>
              <a:rPr lang="en-US" dirty="0"/>
              <a:t>Review the procedure, provide guidelines and guiding resources</a:t>
            </a:r>
          </a:p>
          <a:p>
            <a:r>
              <a:rPr lang="en-US" dirty="0"/>
              <a:t>Provide hints, help, and examples</a:t>
            </a:r>
          </a:p>
          <a:p>
            <a:pPr marL="109728" indent="0">
              <a:buNone/>
            </a:pPr>
            <a:r>
              <a:rPr lang="en-US" b="1" dirty="0"/>
              <a:t>Before you start the process</a:t>
            </a:r>
            <a:r>
              <a:rPr lang="en-US" dirty="0"/>
              <a:t>, you will:</a:t>
            </a:r>
          </a:p>
          <a:p>
            <a:r>
              <a:rPr lang="en-US" dirty="0"/>
              <a:t>Complete CITI training/National Institute of Health training (if you have an NIH grant)</a:t>
            </a:r>
          </a:p>
          <a:p>
            <a:r>
              <a:rPr lang="en-US" dirty="0"/>
              <a:t>Request authentication for Cayuse </a:t>
            </a:r>
          </a:p>
          <a:p>
            <a:endParaRPr lang="en-US" dirty="0"/>
          </a:p>
        </p:txBody>
      </p:sp>
      <p:sp>
        <p:nvSpPr>
          <p:cNvPr id="8" name="TextBox 7">
            <a:extLst>
              <a:ext uri="{FF2B5EF4-FFF2-40B4-BE49-F238E27FC236}">
                <a16:creationId xmlns:a16="http://schemas.microsoft.com/office/drawing/2014/main" id="{5CDC84B8-0A55-8071-3846-A6CA39A7FD2C}"/>
              </a:ext>
            </a:extLst>
          </p:cNvPr>
          <p:cNvSpPr txBox="1"/>
          <p:nvPr/>
        </p:nvSpPr>
        <p:spPr>
          <a:xfrm>
            <a:off x="866268" y="6438863"/>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224582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A59A-DB8C-9C49-3E80-1CC87F198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9C5D5-FADF-01E7-3A6C-CB28286784D1}"/>
              </a:ext>
            </a:extLst>
          </p:cNvPr>
          <p:cNvSpPr>
            <a:spLocks noGrp="1"/>
          </p:cNvSpPr>
          <p:nvPr>
            <p:ph type="title"/>
          </p:nvPr>
        </p:nvSpPr>
        <p:spPr/>
        <p:txBody>
          <a:bodyPr/>
          <a:lstStyle/>
          <a:p>
            <a:r>
              <a:rPr lang="en-US" b="1" dirty="0"/>
              <a:t>Guidelines/Procedures/Policies/FAQs</a:t>
            </a:r>
          </a:p>
        </p:txBody>
      </p:sp>
      <p:sp>
        <p:nvSpPr>
          <p:cNvPr id="3" name="Slide Number Placeholder 2">
            <a:extLst>
              <a:ext uri="{FF2B5EF4-FFF2-40B4-BE49-F238E27FC236}">
                <a16:creationId xmlns:a16="http://schemas.microsoft.com/office/drawing/2014/main" id="{7871744B-0763-5E60-B571-D70D220D4BD7}"/>
              </a:ext>
            </a:extLst>
          </p:cNvPr>
          <p:cNvSpPr>
            <a:spLocks noGrp="1"/>
          </p:cNvSpPr>
          <p:nvPr>
            <p:ph type="sldNum" sz="quarter" idx="4"/>
          </p:nvPr>
        </p:nvSpPr>
        <p:spPr/>
        <p:txBody>
          <a:bodyPr/>
          <a:lstStyle/>
          <a:p>
            <a:fld id="{1BFB44AE-E8EC-4649-B0F6-833A69ED8138}" type="slidenum">
              <a:rPr lang="en-US" smtClean="0"/>
              <a:pPr/>
              <a:t>3</a:t>
            </a:fld>
            <a:endParaRPr lang="en-US"/>
          </a:p>
        </p:txBody>
      </p:sp>
      <p:sp>
        <p:nvSpPr>
          <p:cNvPr id="4" name="Text Placeholder 3">
            <a:extLst>
              <a:ext uri="{FF2B5EF4-FFF2-40B4-BE49-F238E27FC236}">
                <a16:creationId xmlns:a16="http://schemas.microsoft.com/office/drawing/2014/main" id="{088A40E0-D296-B77B-82DE-D5FED1B3E900}"/>
              </a:ext>
            </a:extLst>
          </p:cNvPr>
          <p:cNvSpPr>
            <a:spLocks noGrp="1"/>
          </p:cNvSpPr>
          <p:nvPr>
            <p:ph type="body" sz="quarter" idx="20"/>
          </p:nvPr>
        </p:nvSpPr>
        <p:spPr>
          <a:xfrm>
            <a:off x="1546272" y="1233079"/>
            <a:ext cx="8276601" cy="4536114"/>
          </a:xfrm>
        </p:spPr>
        <p:txBody>
          <a:bodyPr/>
          <a:lstStyle/>
          <a:p>
            <a:r>
              <a:rPr lang="en-US" dirty="0"/>
              <a:t>Is mine a human research study?</a:t>
            </a:r>
          </a:p>
          <a:p>
            <a:r>
              <a:rPr lang="en-US" dirty="0"/>
              <a:t>To find out, please answer these questions:</a:t>
            </a:r>
          </a:p>
          <a:p>
            <a:pPr marL="800100" lvl="1" indent="-342900">
              <a:buAutoNum type="arabicPeriod"/>
            </a:pPr>
            <a:r>
              <a:rPr lang="en-US" dirty="0"/>
              <a:t>I am going to collect information/measurements (interviews, questionnaires, surveys, body composition/blood pressure, waist/hip measurements, brainwaves, energy expenditure, etc.), or biospecimens/samples from people or human cells to discover new knowledge or understand existing knowledge better? Answer: Yes or no, or I don’t know.</a:t>
            </a:r>
          </a:p>
          <a:p>
            <a:pPr marL="800100" lvl="1" indent="-342900">
              <a:buAutoNum type="arabicPeriod"/>
            </a:pPr>
            <a:endParaRPr lang="en-US" dirty="0"/>
          </a:p>
          <a:p>
            <a:pPr marL="800100" lvl="1" indent="-342900">
              <a:buAutoNum type="arabicPeriod"/>
            </a:pPr>
            <a:r>
              <a:rPr lang="en-US" dirty="0"/>
              <a:t>Will other people see or read the results of the data collected in a poster, article, or presentation? Answer: Yes or no, or I don’t know.</a:t>
            </a:r>
          </a:p>
          <a:p>
            <a:pPr marL="800100" lvl="1" indent="-342900">
              <a:buFont typeface="Arial" panose="020B0604020202020204" pitchFamily="34" charset="0"/>
              <a:buAutoNum type="arabicPeriod"/>
            </a:pPr>
            <a:endParaRPr lang="en-US" dirty="0"/>
          </a:p>
          <a:p>
            <a:pPr marL="800100" lvl="1" indent="-342900">
              <a:buFont typeface="Arial" panose="020B0604020202020204" pitchFamily="34" charset="0"/>
              <a:buAutoNum type="arabicPeriod"/>
            </a:pPr>
            <a:r>
              <a:rPr lang="en-US" dirty="0"/>
              <a:t>Is this research being funded-and if so, who is funding it? Answer: Yes or no, or I don’t know.</a:t>
            </a:r>
          </a:p>
          <a:p>
            <a:pPr marL="800100" lvl="1" indent="-342900">
              <a:buAutoNum type="arabicPeriod"/>
            </a:pPr>
            <a:endParaRPr lang="en-US" dirty="0"/>
          </a:p>
        </p:txBody>
      </p:sp>
      <p:sp>
        <p:nvSpPr>
          <p:cNvPr id="6" name="TextBox 5">
            <a:extLst>
              <a:ext uri="{FF2B5EF4-FFF2-40B4-BE49-F238E27FC236}">
                <a16:creationId xmlns:a16="http://schemas.microsoft.com/office/drawing/2014/main" id="{5F812561-9E71-4AB4-DCFB-80B9C3C101D4}"/>
              </a:ext>
            </a:extLst>
          </p:cNvPr>
          <p:cNvSpPr txBox="1"/>
          <p:nvPr/>
        </p:nvSpPr>
        <p:spPr>
          <a:xfrm>
            <a:off x="866268" y="6227373"/>
            <a:ext cx="609845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191138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B310-8D78-5C1B-FBF9-1ECC507E5ABE}"/>
              </a:ext>
            </a:extLst>
          </p:cNvPr>
          <p:cNvSpPr>
            <a:spLocks noGrp="1"/>
          </p:cNvSpPr>
          <p:nvPr>
            <p:ph type="title"/>
          </p:nvPr>
        </p:nvSpPr>
        <p:spPr>
          <a:xfrm>
            <a:off x="1546273" y="655612"/>
            <a:ext cx="8276600" cy="415498"/>
          </a:xfrm>
        </p:spPr>
        <p:txBody>
          <a:bodyPr/>
          <a:lstStyle/>
          <a:p>
            <a:r>
              <a:rPr lang="en-US" b="1" dirty="0"/>
              <a:t>Guidelines/Procedures/Policies</a:t>
            </a:r>
            <a:endParaRPr lang="en-US" dirty="0"/>
          </a:p>
        </p:txBody>
      </p:sp>
      <p:sp>
        <p:nvSpPr>
          <p:cNvPr id="3" name="Slide Number Placeholder 2">
            <a:extLst>
              <a:ext uri="{FF2B5EF4-FFF2-40B4-BE49-F238E27FC236}">
                <a16:creationId xmlns:a16="http://schemas.microsoft.com/office/drawing/2014/main" id="{06A397D2-0580-5977-ECF5-1C3798AF2CA3}"/>
              </a:ext>
            </a:extLst>
          </p:cNvPr>
          <p:cNvSpPr>
            <a:spLocks noGrp="1"/>
          </p:cNvSpPr>
          <p:nvPr>
            <p:ph type="sldNum" sz="quarter" idx="4"/>
          </p:nvPr>
        </p:nvSpPr>
        <p:spPr/>
        <p:txBody>
          <a:bodyPr/>
          <a:lstStyle/>
          <a:p>
            <a:fld id="{1BFB44AE-E8EC-4649-B0F6-833A69ED8138}" type="slidenum">
              <a:rPr lang="en-US" smtClean="0"/>
              <a:pPr/>
              <a:t>4</a:t>
            </a:fld>
            <a:endParaRPr lang="en-US"/>
          </a:p>
        </p:txBody>
      </p:sp>
      <p:sp>
        <p:nvSpPr>
          <p:cNvPr id="4" name="Text Placeholder 3">
            <a:extLst>
              <a:ext uri="{FF2B5EF4-FFF2-40B4-BE49-F238E27FC236}">
                <a16:creationId xmlns:a16="http://schemas.microsoft.com/office/drawing/2014/main" id="{35F0E004-D2C1-4647-2FF5-CEBC86955D6A}"/>
              </a:ext>
            </a:extLst>
          </p:cNvPr>
          <p:cNvSpPr>
            <a:spLocks noGrp="1"/>
          </p:cNvSpPr>
          <p:nvPr>
            <p:ph type="body" sz="quarter" idx="20"/>
          </p:nvPr>
        </p:nvSpPr>
        <p:spPr>
          <a:xfrm>
            <a:off x="1546272" y="1233079"/>
            <a:ext cx="8276601" cy="4066498"/>
          </a:xfrm>
        </p:spPr>
        <p:txBody>
          <a:bodyPr/>
          <a:lstStyle/>
          <a:p>
            <a:r>
              <a:rPr lang="en-US" dirty="0"/>
              <a:t>Do I need to fill out a protocol?</a:t>
            </a:r>
          </a:p>
          <a:p>
            <a:r>
              <a:rPr lang="en-US" dirty="0"/>
              <a:t>If you answered “yes” to any of those you will need to fill out a protocol in Cayuse (our online review process software). If you answered or “I don’t know” please contact the IRB office at  </a:t>
            </a:r>
            <a:r>
              <a:rPr lang="en-US" dirty="0">
                <a:hlinkClick r:id="rId2"/>
              </a:rPr>
              <a:t>irb-office@cpp.edu</a:t>
            </a:r>
            <a:endParaRPr lang="en-US" dirty="0"/>
          </a:p>
          <a:p>
            <a:r>
              <a:rPr lang="en-US" b="1" dirty="0"/>
              <a:t>All research </a:t>
            </a:r>
            <a:r>
              <a:rPr lang="en-US" dirty="0"/>
              <a:t>performed at CPP faculty, staff, students, performed on this campus must be reviewed by the IRB for applicability of federal and state policies.</a:t>
            </a:r>
          </a:p>
          <a:p>
            <a:r>
              <a:rPr lang="en-US" dirty="0"/>
              <a:t> Research done off campus by CPP faculty, staff, students, performed on this campus must also be reviewed by the IRB </a:t>
            </a:r>
          </a:p>
          <a:p>
            <a:endParaRPr lang="en-US" dirty="0"/>
          </a:p>
        </p:txBody>
      </p:sp>
      <p:sp>
        <p:nvSpPr>
          <p:cNvPr id="6" name="TextBox 5">
            <a:extLst>
              <a:ext uri="{FF2B5EF4-FFF2-40B4-BE49-F238E27FC236}">
                <a16:creationId xmlns:a16="http://schemas.microsoft.com/office/drawing/2014/main" id="{2099EE26-DF81-6798-1D6B-66D9D8D23BEC}"/>
              </a:ext>
            </a:extLst>
          </p:cNvPr>
          <p:cNvSpPr txBox="1"/>
          <p:nvPr/>
        </p:nvSpPr>
        <p:spPr>
          <a:xfrm>
            <a:off x="866268" y="6227373"/>
            <a:ext cx="609845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375708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04EE7-8F50-25B5-35F8-B7187E4AF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79547-C117-57AC-5634-3EE02EE99EE1}"/>
              </a:ext>
            </a:extLst>
          </p:cNvPr>
          <p:cNvSpPr>
            <a:spLocks noGrp="1"/>
          </p:cNvSpPr>
          <p:nvPr>
            <p:ph type="title"/>
          </p:nvPr>
        </p:nvSpPr>
        <p:spPr/>
        <p:txBody>
          <a:bodyPr/>
          <a:lstStyle/>
          <a:p>
            <a:r>
              <a:rPr lang="en-US" dirty="0"/>
              <a:t>Approval Review Process Overview</a:t>
            </a:r>
          </a:p>
        </p:txBody>
      </p:sp>
      <p:sp>
        <p:nvSpPr>
          <p:cNvPr id="3" name="Slide Number Placeholder 2">
            <a:extLst>
              <a:ext uri="{FF2B5EF4-FFF2-40B4-BE49-F238E27FC236}">
                <a16:creationId xmlns:a16="http://schemas.microsoft.com/office/drawing/2014/main" id="{321FD6BC-844A-3253-DA47-E9A8AB189826}"/>
              </a:ext>
            </a:extLst>
          </p:cNvPr>
          <p:cNvSpPr>
            <a:spLocks noGrp="1"/>
          </p:cNvSpPr>
          <p:nvPr>
            <p:ph type="sldNum" sz="quarter" idx="4"/>
          </p:nvPr>
        </p:nvSpPr>
        <p:spPr/>
        <p:txBody>
          <a:bodyPr/>
          <a:lstStyle/>
          <a:p>
            <a:fld id="{1BFB44AE-E8EC-4649-B0F6-833A69ED8138}" type="slidenum">
              <a:rPr lang="en-US" smtClean="0"/>
              <a:pPr/>
              <a:t>5</a:t>
            </a:fld>
            <a:endParaRPr lang="en-US"/>
          </a:p>
        </p:txBody>
      </p:sp>
      <p:sp>
        <p:nvSpPr>
          <p:cNvPr id="6" name="Rectangle 1">
            <a:extLst>
              <a:ext uri="{FF2B5EF4-FFF2-40B4-BE49-F238E27FC236}">
                <a16:creationId xmlns:a16="http://schemas.microsoft.com/office/drawing/2014/main" id="{6127DB8D-0EA5-37CA-467A-BB06B1903711}"/>
              </a:ext>
            </a:extLst>
          </p:cNvPr>
          <p:cNvSpPr>
            <a:spLocks noGrp="1" noChangeArrowheads="1"/>
          </p:cNvSpPr>
          <p:nvPr>
            <p:ph type="body" sz="quarter" idx="20"/>
          </p:nvPr>
        </p:nvSpPr>
        <p:spPr bwMode="auto">
          <a:xfrm>
            <a:off x="1546272" y="1394235"/>
            <a:ext cx="1072601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Arial" panose="020B0604020202020204" pitchFamily="34" charset="0"/>
              </a:rPr>
              <a:t>Submission:</a:t>
            </a:r>
            <a:r>
              <a:rPr kumimoji="0" lang="en-US" altLang="en-US" sz="1800" b="0" i="0" u="none" strike="noStrike" cap="none" normalizeH="0" baseline="0" dirty="0">
                <a:ln>
                  <a:noFill/>
                </a:ln>
                <a:effectLst/>
                <a:latin typeface="Arial" panose="020B0604020202020204" pitchFamily="34" charset="0"/>
              </a:rPr>
              <a:t> Researchers </a:t>
            </a:r>
            <a:r>
              <a:rPr kumimoji="0" lang="en-US" altLang="en-US" sz="1800" b="0" i="0" u="sng" strike="noStrike" cap="none" normalizeH="0" baseline="0" dirty="0">
                <a:ln>
                  <a:noFill/>
                </a:ln>
                <a:effectLst/>
                <a:latin typeface="Arial" panose="020B0604020202020204" pitchFamily="34" charset="0"/>
              </a:rPr>
              <a:t>must</a:t>
            </a:r>
            <a:r>
              <a:rPr kumimoji="0" lang="en-US" altLang="en-US" sz="1800" b="0" i="0" u="none" strike="noStrike" cap="none" normalizeH="0" baseline="0" dirty="0">
                <a:ln>
                  <a:noFill/>
                </a:ln>
                <a:effectLst/>
                <a:latin typeface="Arial" panose="020B0604020202020204" pitchFamily="34" charset="0"/>
              </a:rPr>
              <a:t> submit their research protocols through the Cayuse IRB system.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effectLst/>
                <a:latin typeface="Arial" panose="020B0604020202020204" pitchFamily="34" charset="0"/>
              </a:rPr>
              <a:t>Emails or hardcopies will not be accepted</a:t>
            </a:r>
            <a:r>
              <a:rPr kumimoji="0" lang="en-US" altLang="en-US" sz="1800" b="0" i="0" u="none" strike="noStrike" cap="none" normalizeH="0" baseline="0" dirty="0">
                <a:ln>
                  <a:noFill/>
                </a:ln>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Pre-Review:</a:t>
            </a:r>
            <a:r>
              <a:rPr kumimoji="0" lang="en-US" altLang="en-US" sz="1800" b="0" i="0" u="none" strike="noStrike" cap="none" normalizeH="0" baseline="0" dirty="0">
                <a:ln>
                  <a:noFill/>
                </a:ln>
                <a:effectLst/>
                <a:latin typeface="Arial" panose="020B0604020202020204" pitchFamily="34" charset="0"/>
              </a:rPr>
              <a:t> Your submission is initially reviewed by an </a:t>
            </a:r>
            <a:r>
              <a:rPr kumimoji="0" lang="en-US" altLang="en-US" sz="1800" b="0" i="0" u="none" strike="noStrike" cap="none" normalizeH="0" baseline="0" dirty="0">
                <a:ln>
                  <a:noFill/>
                </a:ln>
                <a:effectLst/>
                <a:latin typeface="Arial" panose="020B0604020202020204" pitchFamily="34" charset="0"/>
                <a:hlinkClick r:id="rId2">
                  <a:extLst>
                    <a:ext uri="{A12FA001-AC4F-418D-AE19-62706E023703}">
                      <ahyp:hlinkClr xmlns:ahyp="http://schemas.microsoft.com/office/drawing/2018/hyperlinkcolor" val="tx"/>
                    </a:ext>
                  </a:extLst>
                </a:hlinkClick>
              </a:rPr>
              <a:t>IRB Analyst</a:t>
            </a:r>
            <a:r>
              <a:rPr kumimoji="0" lang="en-US" altLang="en-US" sz="1800" b="0" i="0" u="none" strike="noStrike" cap="none" normalizeH="0" baseline="0" dirty="0">
                <a:ln>
                  <a:noFill/>
                </a:ln>
                <a:effectLst/>
                <a:latin typeface="Arial" panose="020B0604020202020204" pitchFamily="34" charset="0"/>
              </a:rPr>
              <a:t>, who may request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additional information from you (sending </a:t>
            </a:r>
            <a:r>
              <a:rPr lang="en-US" altLang="en-US" dirty="0"/>
              <a:t>the protocol back to you), waiting for your response,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before sending it to the reviewer(s)</a:t>
            </a:r>
            <a:r>
              <a:rPr lang="en-US" altLang="en-US" dirty="0"/>
              <a:t>.</a:t>
            </a:r>
            <a:endParaRPr kumimoji="0" lang="en-US" altLang="en-US" sz="18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Review Assignment:</a:t>
            </a:r>
            <a:r>
              <a:rPr kumimoji="0" lang="en-US" altLang="en-US" sz="1800" b="0" i="0" u="none" strike="noStrike" cap="none" normalizeH="0" baseline="0" dirty="0">
                <a:ln>
                  <a:noFill/>
                </a:ln>
                <a:effectLst/>
                <a:latin typeface="Arial" panose="020B0604020202020204" pitchFamily="34" charset="0"/>
              </a:rPr>
              <a:t> The protocol is then </a:t>
            </a:r>
            <a:r>
              <a:rPr kumimoji="0" lang="en-US" altLang="en-US" sz="1800" b="0" i="0" u="sng" strike="noStrike" cap="none" normalizeH="0" baseline="0" dirty="0">
                <a:ln>
                  <a:noFill/>
                </a:ln>
                <a:effectLst/>
                <a:latin typeface="Arial" panose="020B0604020202020204" pitchFamily="34" charset="0"/>
              </a:rPr>
              <a:t>assigned</a:t>
            </a:r>
            <a:r>
              <a:rPr kumimoji="0" lang="en-US" altLang="en-US" sz="1800" b="0" i="0" u="none" strike="noStrike" cap="none" normalizeH="0" baseline="0" dirty="0">
                <a:ln>
                  <a:noFill/>
                </a:ln>
                <a:effectLst/>
                <a:latin typeface="Arial" panose="020B0604020202020204" pitchFamily="34" charset="0"/>
              </a:rPr>
              <a:t> to one or more IRB members for review.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Review by IRB Members:</a:t>
            </a:r>
            <a:r>
              <a:rPr kumimoji="0" lang="en-US" altLang="en-US" sz="1800" b="0" i="0" u="none" strike="noStrike" cap="none" normalizeH="0" baseline="0" dirty="0">
                <a:ln>
                  <a:noFill/>
                </a:ln>
                <a:effectLst/>
                <a:latin typeface="Arial" panose="020B0604020202020204" pitchFamily="34" charset="0"/>
              </a:rPr>
              <a:t> IRB member(s) </a:t>
            </a:r>
            <a:r>
              <a:rPr kumimoji="0" lang="en-US" altLang="en-US" sz="1800" b="0" i="0" u="sng" strike="noStrike" cap="none" normalizeH="0" baseline="0" dirty="0">
                <a:ln>
                  <a:noFill/>
                </a:ln>
                <a:effectLst/>
                <a:latin typeface="Arial" panose="020B0604020202020204" pitchFamily="34" charset="0"/>
              </a:rPr>
              <a:t>review</a:t>
            </a:r>
            <a:r>
              <a:rPr kumimoji="0" lang="en-US" altLang="en-US" sz="1800" b="0" i="0" u="none" strike="noStrike" cap="none" normalizeH="0" baseline="0" dirty="0">
                <a:ln>
                  <a:noFill/>
                </a:ln>
                <a:effectLst/>
                <a:latin typeface="Arial" panose="020B0604020202020204" pitchFamily="34" charset="0"/>
              </a:rPr>
              <a:t> the protocol, potentially requesting changes.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They have 10 days-2 weeks to review the protocol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Post-Review:</a:t>
            </a:r>
            <a:r>
              <a:rPr kumimoji="0" lang="en-US" altLang="en-US" sz="1800" b="0" i="0" u="none" strike="noStrike" cap="none" normalizeH="0" baseline="0" dirty="0">
                <a:ln>
                  <a:noFill/>
                </a:ln>
                <a:effectLst/>
                <a:latin typeface="Arial" panose="020B0604020202020204" pitchFamily="34" charset="0"/>
              </a:rPr>
              <a:t> When the reviewer's assessment is complete, the submission is </a:t>
            </a:r>
            <a:r>
              <a:rPr kumimoji="0" lang="en-US" altLang="en-US" sz="1800" b="0" i="0" u="sng" strike="noStrike" cap="none" normalizeH="0" baseline="0" dirty="0">
                <a:ln>
                  <a:noFill/>
                </a:ln>
                <a:effectLst/>
                <a:latin typeface="Arial" panose="020B0604020202020204" pitchFamily="34" charset="0"/>
              </a:rPr>
              <a:t>returned</a:t>
            </a:r>
            <a:r>
              <a:rPr kumimoji="0" lang="en-US" altLang="en-US" sz="1800" b="0" i="0" u="none" strike="noStrike" cap="none" normalizeH="0" baseline="0" dirty="0">
                <a:ln>
                  <a:noFill/>
                </a:ln>
                <a:effectLst/>
                <a:latin typeface="Arial" panose="020B0604020202020204" pitchFamily="34" charset="0"/>
              </a:rPr>
              <a:t> to the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IRB Office and the office might send it back to the PI if changes are required. If needed, this process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may happen several times until the questions/requests are answered. </a:t>
            </a:r>
            <a:r>
              <a:rPr lang="en-US" altLang="en-US" u="sng" dirty="0"/>
              <a:t>If needed, </a:t>
            </a:r>
            <a:r>
              <a:rPr kumimoji="0" lang="en-US" altLang="en-US" sz="1800" b="0" i="0" u="sng" strike="noStrike" cap="none" normalizeH="0" baseline="0" dirty="0">
                <a:ln>
                  <a:noFill/>
                </a:ln>
                <a:effectLst/>
                <a:latin typeface="Arial" panose="020B0604020202020204" pitchFamily="34" charset="0"/>
              </a:rPr>
              <a:t>ask the office for help</a:t>
            </a:r>
            <a:r>
              <a:rPr kumimoji="0" lang="en-US" altLang="en-US" sz="1800" b="0" i="0" u="none" strike="noStrike" cap="none" normalizeH="0" baseline="0" dirty="0">
                <a:ln>
                  <a:noFill/>
                </a:ln>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Decision and Approval:</a:t>
            </a:r>
            <a:r>
              <a:rPr kumimoji="0" lang="en-US" altLang="en-US" sz="1800" b="0" i="0" u="none" strike="noStrike" cap="none" normalizeH="0" baseline="0" dirty="0">
                <a:ln>
                  <a:noFill/>
                </a:ln>
                <a:effectLst/>
                <a:latin typeface="Arial" panose="020B0604020202020204" pitchFamily="34" charset="0"/>
              </a:rPr>
              <a:t> The IRB</a:t>
            </a:r>
            <a:r>
              <a:rPr lang="en-US" altLang="en-US" dirty="0"/>
              <a:t>/IRB </a:t>
            </a:r>
            <a:r>
              <a:rPr kumimoji="0" lang="en-US" altLang="en-US" sz="1800" b="0" i="0" u="none" strike="noStrike" cap="none" normalizeH="0" baseline="0" dirty="0">
                <a:ln>
                  <a:noFill/>
                </a:ln>
                <a:effectLst/>
                <a:latin typeface="Arial" panose="020B0604020202020204" pitchFamily="34" charset="0"/>
              </a:rPr>
              <a:t>reviewer makes a </a:t>
            </a:r>
            <a:r>
              <a:rPr kumimoji="0" lang="en-US" altLang="en-US" sz="1800" b="0" i="0" u="sng" strike="noStrike" cap="none" normalizeH="0" baseline="0" dirty="0">
                <a:ln>
                  <a:noFill/>
                </a:ln>
                <a:effectLst/>
                <a:latin typeface="Arial" panose="020B0604020202020204" pitchFamily="34" charset="0"/>
              </a:rPr>
              <a:t>decision</a:t>
            </a:r>
            <a:r>
              <a:rPr kumimoji="0" lang="en-US" altLang="en-US" sz="1800" b="0" i="0" u="none" strike="noStrike" cap="none" normalizeH="0" baseline="0" dirty="0">
                <a:ln>
                  <a:noFill/>
                </a:ln>
                <a:effectLst/>
                <a:latin typeface="Arial" panose="020B0604020202020204" pitchFamily="34" charset="0"/>
              </a:rPr>
              <a:t>, either approving the protocol or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requesting revisions. If revisions are needed, the submission is sent back to the researcher.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Approval:</a:t>
            </a:r>
            <a:r>
              <a:rPr kumimoji="0" lang="en-US" altLang="en-US" sz="1800" b="0" i="0" u="none" strike="noStrike" cap="none" normalizeH="0" baseline="0" dirty="0">
                <a:ln>
                  <a:noFill/>
                </a:ln>
                <a:effectLst/>
                <a:latin typeface="Arial" panose="020B0604020202020204" pitchFamily="34" charset="0"/>
              </a:rPr>
              <a:t> </a:t>
            </a:r>
            <a:r>
              <a:rPr kumimoji="0" lang="en-US" altLang="en-US" sz="1800" b="0" i="0" u="sng" strike="noStrike" cap="none" normalizeH="0" baseline="0" dirty="0">
                <a:ln>
                  <a:noFill/>
                </a:ln>
                <a:effectLst/>
                <a:latin typeface="Arial" panose="020B0604020202020204" pitchFamily="34" charset="0"/>
              </a:rPr>
              <a:t>Once approved (email notification are sent), the PIs can proceed with the study</a:t>
            </a:r>
            <a:r>
              <a:rPr kumimoji="0" lang="en-US" altLang="en-US" sz="1800" b="0" i="0" u="none" strike="noStrike" cap="none" normalizeH="0" baseline="0" dirty="0">
                <a:ln>
                  <a:noFill/>
                </a:ln>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Note that ongoing reviews may be required for some studies, modifications, renewals,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and/or incident reports</a:t>
            </a:r>
            <a:r>
              <a:rPr lang="en-US" altLang="en-US" dirty="0"/>
              <a:t> or </a:t>
            </a:r>
            <a:r>
              <a:rPr kumimoji="0" lang="en-US" altLang="en-US" sz="1800" b="0" i="0" u="none" strike="noStrike" cap="none" normalizeH="0" baseline="0" dirty="0">
                <a:ln>
                  <a:noFill/>
                </a:ln>
                <a:effectLst/>
                <a:latin typeface="Arial" panose="020B0604020202020204" pitchFamily="34" charset="0"/>
              </a:rPr>
              <a:t>adverse incident reports. </a:t>
            </a:r>
          </a:p>
          <a:p>
            <a:pPr marL="0" marR="0" lvl="0" indent="0" algn="l" defTabSz="914400" rtl="0" eaLnBrk="0" fontAlgn="base" latinLnBrk="0" hangingPunct="0">
              <a:lnSpc>
                <a:spcPct val="100000"/>
              </a:lnSpc>
              <a:spcBef>
                <a:spcPct val="0"/>
              </a:spcBef>
              <a:spcAft>
                <a:spcPct val="0"/>
              </a:spcAft>
              <a:buClrTx/>
              <a:buSzTx/>
              <a:buNone/>
              <a:tabLst/>
            </a:pPr>
            <a:r>
              <a:rPr lang="en-US" altLang="en-US" b="1" dirty="0"/>
              <a:t>Processing time: </a:t>
            </a:r>
            <a:r>
              <a:rPr lang="en-US" altLang="en-US" dirty="0"/>
              <a:t>Most protocols take </a:t>
            </a:r>
            <a:r>
              <a:rPr lang="en-US" altLang="en-US" u="sng" dirty="0"/>
              <a:t>3-7 weeks</a:t>
            </a:r>
            <a:r>
              <a:rPr lang="en-US" altLang="en-US" dirty="0"/>
              <a:t>, provided the protocol packet is complete. Full Board </a:t>
            </a:r>
          </a:p>
          <a:p>
            <a:pPr marL="0" marR="0" lvl="0" indent="0" algn="l" defTabSz="914400" rtl="0" eaLnBrk="0" fontAlgn="base" latinLnBrk="0" hangingPunct="0">
              <a:lnSpc>
                <a:spcPct val="100000"/>
              </a:lnSpc>
              <a:spcBef>
                <a:spcPct val="0"/>
              </a:spcBef>
              <a:spcAft>
                <a:spcPct val="0"/>
              </a:spcAft>
              <a:buClrTx/>
              <a:buSzTx/>
              <a:buNone/>
              <a:tabLst/>
            </a:pPr>
            <a:r>
              <a:rPr lang="en-US" altLang="en-US" dirty="0"/>
              <a:t>Reviews may take up to 4-6 months, depending on the complexity.</a:t>
            </a:r>
            <a:endParaRPr kumimoji="0" lang="en-US" altLang="en-US" sz="1800" b="0" i="0" u="none" strike="noStrike" cap="none" normalizeH="0" baseline="0" dirty="0">
              <a:ln>
                <a:noFill/>
              </a:ln>
              <a:effectLst/>
              <a:latin typeface="Arial" panose="020B0604020202020204" pitchFamily="34" charset="0"/>
            </a:endParaRPr>
          </a:p>
        </p:txBody>
      </p:sp>
      <p:sp>
        <p:nvSpPr>
          <p:cNvPr id="8" name="TextBox 7">
            <a:extLst>
              <a:ext uri="{FF2B5EF4-FFF2-40B4-BE49-F238E27FC236}">
                <a16:creationId xmlns:a16="http://schemas.microsoft.com/office/drawing/2014/main" id="{AD7D274A-3249-D8E1-BCEB-BFB759A1BC38}"/>
              </a:ext>
            </a:extLst>
          </p:cNvPr>
          <p:cNvSpPr txBox="1"/>
          <p:nvPr/>
        </p:nvSpPr>
        <p:spPr>
          <a:xfrm>
            <a:off x="433134" y="6445015"/>
            <a:ext cx="6100762"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66934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6E5CC-98DF-AA68-378D-F4744C84A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32E05-F80B-79BF-3EB8-A3095737F27A}"/>
              </a:ext>
            </a:extLst>
          </p:cNvPr>
          <p:cNvSpPr>
            <a:spLocks noGrp="1"/>
          </p:cNvSpPr>
          <p:nvPr>
            <p:ph type="title"/>
          </p:nvPr>
        </p:nvSpPr>
        <p:spPr/>
        <p:txBody>
          <a:bodyPr/>
          <a:lstStyle/>
          <a:p>
            <a:r>
              <a:rPr lang="en-US" dirty="0"/>
              <a:t>First Step: Beginning the Protocol Process</a:t>
            </a:r>
          </a:p>
        </p:txBody>
      </p:sp>
      <p:sp>
        <p:nvSpPr>
          <p:cNvPr id="3" name="Slide Number Placeholder 2">
            <a:extLst>
              <a:ext uri="{FF2B5EF4-FFF2-40B4-BE49-F238E27FC236}">
                <a16:creationId xmlns:a16="http://schemas.microsoft.com/office/drawing/2014/main" id="{ADACD1BC-DEAA-FC73-3364-7A0C65AD3D2F}"/>
              </a:ext>
            </a:extLst>
          </p:cNvPr>
          <p:cNvSpPr>
            <a:spLocks noGrp="1"/>
          </p:cNvSpPr>
          <p:nvPr>
            <p:ph type="sldNum" sz="quarter" idx="4"/>
          </p:nvPr>
        </p:nvSpPr>
        <p:spPr/>
        <p:txBody>
          <a:bodyPr/>
          <a:lstStyle/>
          <a:p>
            <a:fld id="{1BFB44AE-E8EC-4649-B0F6-833A69ED8138}" type="slidenum">
              <a:rPr lang="en-US" smtClean="0"/>
              <a:pPr/>
              <a:t>6</a:t>
            </a:fld>
            <a:endParaRPr lang="en-US"/>
          </a:p>
        </p:txBody>
      </p:sp>
      <p:sp>
        <p:nvSpPr>
          <p:cNvPr id="4" name="Text Placeholder 3">
            <a:extLst>
              <a:ext uri="{FF2B5EF4-FFF2-40B4-BE49-F238E27FC236}">
                <a16:creationId xmlns:a16="http://schemas.microsoft.com/office/drawing/2014/main" id="{682585F9-B930-F3AD-2852-CB6B1D129959}"/>
              </a:ext>
            </a:extLst>
          </p:cNvPr>
          <p:cNvSpPr>
            <a:spLocks noGrp="1"/>
          </p:cNvSpPr>
          <p:nvPr>
            <p:ph type="body" sz="quarter" idx="20"/>
          </p:nvPr>
        </p:nvSpPr>
        <p:spPr>
          <a:xfrm>
            <a:off x="1546272" y="1233079"/>
            <a:ext cx="8276601" cy="5528437"/>
          </a:xfrm>
        </p:spPr>
        <p:txBody>
          <a:bodyPr/>
          <a:lstStyle/>
          <a:p>
            <a:r>
              <a:rPr lang="en-US" dirty="0"/>
              <a:t>1) Go to </a:t>
            </a:r>
            <a:r>
              <a:rPr lang="en-US" dirty="0" err="1"/>
              <a:t>MyCPP</a:t>
            </a:r>
            <a:r>
              <a:rPr lang="en-US" dirty="0"/>
              <a:t> Online Services--Search for “Cayuse”</a:t>
            </a:r>
          </a:p>
          <a:p>
            <a:r>
              <a:rPr lang="en-US" dirty="0"/>
              <a:t>Click on “Cayuse 424” It will take you this site: </a:t>
            </a:r>
            <a:r>
              <a:rPr lang="en-US" dirty="0">
                <a:hlinkClick r:id="rId2"/>
              </a:rPr>
              <a:t>https://www.cpp.edu/research/sponsored-program/cayuse.shtml</a:t>
            </a:r>
            <a:endParaRPr lang="en-US" dirty="0"/>
          </a:p>
          <a:p>
            <a:r>
              <a:rPr lang="en-US" dirty="0"/>
              <a:t>2) </a:t>
            </a:r>
            <a:r>
              <a:rPr lang="en-US" u="sng" dirty="0"/>
              <a:t>Or</a:t>
            </a:r>
            <a:r>
              <a:rPr lang="en-US" dirty="0"/>
              <a:t> go directly to the website. Cayuse is located here: </a:t>
            </a:r>
            <a:r>
              <a:rPr lang="en-US" dirty="0">
                <a:hlinkClick r:id="rId3"/>
              </a:rPr>
              <a:t>https://cpp-orsp.cayuse424.com</a:t>
            </a:r>
            <a:endParaRPr lang="en-US" dirty="0"/>
          </a:p>
          <a:p>
            <a:r>
              <a:rPr lang="en-US" dirty="0"/>
              <a:t>The link will take you to a sign-in page. Use the username and password you used to get authorization to enter Cayuse (see previous video entitled “Guidance to the IRB Application Process”).</a:t>
            </a:r>
          </a:p>
          <a:p>
            <a:r>
              <a:rPr lang="en-US" dirty="0"/>
              <a:t>Once in Cayuse, an announcement will appear at the top part of the screen. Please read the information there. You are now at the Dashboard.</a:t>
            </a:r>
          </a:p>
          <a:p>
            <a:r>
              <a:rPr lang="en-US" dirty="0"/>
              <a:t>On the right of the screen there is a blue button:   + New Study</a:t>
            </a:r>
          </a:p>
          <a:p>
            <a:r>
              <a:rPr lang="en-US" dirty="0"/>
              <a:t>Clicking on that button will take you here (see next page):</a:t>
            </a:r>
          </a:p>
          <a:p>
            <a:endParaRPr lang="en-US" dirty="0"/>
          </a:p>
        </p:txBody>
      </p:sp>
      <p:sp>
        <p:nvSpPr>
          <p:cNvPr id="6" name="TextBox 5">
            <a:extLst>
              <a:ext uri="{FF2B5EF4-FFF2-40B4-BE49-F238E27FC236}">
                <a16:creationId xmlns:a16="http://schemas.microsoft.com/office/drawing/2014/main" id="{1EEB058D-647B-69C4-0ADE-361C6CEA1B8B}"/>
              </a:ext>
            </a:extLst>
          </p:cNvPr>
          <p:cNvSpPr txBox="1"/>
          <p:nvPr/>
        </p:nvSpPr>
        <p:spPr>
          <a:xfrm>
            <a:off x="866268" y="6227373"/>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313559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B952-7D3B-AB4C-F0DE-C97B404B8B4F}"/>
              </a:ext>
            </a:extLst>
          </p:cNvPr>
          <p:cNvSpPr>
            <a:spLocks noGrp="1"/>
          </p:cNvSpPr>
          <p:nvPr>
            <p:ph type="title"/>
          </p:nvPr>
        </p:nvSpPr>
        <p:spPr>
          <a:xfrm>
            <a:off x="1546271" y="630627"/>
            <a:ext cx="9549191" cy="415498"/>
          </a:xfrm>
        </p:spPr>
        <p:txBody>
          <a:bodyPr/>
          <a:lstStyle/>
          <a:p>
            <a:r>
              <a:rPr lang="en-US" dirty="0"/>
              <a:t>This Page is Where the Title of Your Study is Entered</a:t>
            </a:r>
          </a:p>
        </p:txBody>
      </p:sp>
      <p:sp>
        <p:nvSpPr>
          <p:cNvPr id="3" name="Slide Number Placeholder 2">
            <a:extLst>
              <a:ext uri="{FF2B5EF4-FFF2-40B4-BE49-F238E27FC236}">
                <a16:creationId xmlns:a16="http://schemas.microsoft.com/office/drawing/2014/main" id="{3C421955-0FCE-DB49-3FA3-EFAAC223C0E3}"/>
              </a:ext>
            </a:extLst>
          </p:cNvPr>
          <p:cNvSpPr>
            <a:spLocks noGrp="1"/>
          </p:cNvSpPr>
          <p:nvPr>
            <p:ph type="sldNum" sz="quarter" idx="4"/>
          </p:nvPr>
        </p:nvSpPr>
        <p:spPr/>
        <p:txBody>
          <a:bodyPr/>
          <a:lstStyle/>
          <a:p>
            <a:fld id="{1BFB44AE-E8EC-4649-B0F6-833A69ED8138}" type="slidenum">
              <a:rPr lang="en-US" smtClean="0"/>
              <a:pPr/>
              <a:t>7</a:t>
            </a:fld>
            <a:endParaRPr lang="en-US"/>
          </a:p>
        </p:txBody>
      </p:sp>
      <p:sp>
        <p:nvSpPr>
          <p:cNvPr id="4" name="Text Placeholder 3">
            <a:extLst>
              <a:ext uri="{FF2B5EF4-FFF2-40B4-BE49-F238E27FC236}">
                <a16:creationId xmlns:a16="http://schemas.microsoft.com/office/drawing/2014/main" id="{8ED647CA-76F9-FF5D-C8A7-2BEA71292E6B}"/>
              </a:ext>
            </a:extLst>
          </p:cNvPr>
          <p:cNvSpPr>
            <a:spLocks noGrp="1"/>
          </p:cNvSpPr>
          <p:nvPr>
            <p:ph type="body" sz="quarter" idx="20"/>
          </p:nvPr>
        </p:nvSpPr>
        <p:spPr/>
        <p:txBody>
          <a:bodyPr/>
          <a:lstStyle/>
          <a:p>
            <a:endParaRPr lang="en-US" dirty="0"/>
          </a:p>
        </p:txBody>
      </p:sp>
      <p:pic>
        <p:nvPicPr>
          <p:cNvPr id="6" name="Picture 5" descr="Page in Cayuse where the title of the study is entered">
            <a:extLst>
              <a:ext uri="{FF2B5EF4-FFF2-40B4-BE49-F238E27FC236}">
                <a16:creationId xmlns:a16="http://schemas.microsoft.com/office/drawing/2014/main" id="{400A24E9-B397-A28C-BA29-CCB710D9444D}"/>
              </a:ext>
            </a:extLst>
          </p:cNvPr>
          <p:cNvPicPr>
            <a:picLocks noChangeAspect="1"/>
          </p:cNvPicPr>
          <p:nvPr/>
        </p:nvPicPr>
        <p:blipFill>
          <a:blip r:embed="rId2"/>
          <a:stretch>
            <a:fillRect/>
          </a:stretch>
        </p:blipFill>
        <p:spPr>
          <a:xfrm>
            <a:off x="1546272" y="1233079"/>
            <a:ext cx="9827972" cy="4994294"/>
          </a:xfrm>
          <a:prstGeom prst="rect">
            <a:avLst/>
          </a:prstGeom>
        </p:spPr>
      </p:pic>
      <p:sp>
        <p:nvSpPr>
          <p:cNvPr id="7" name="TextBox 6">
            <a:extLst>
              <a:ext uri="{FF2B5EF4-FFF2-40B4-BE49-F238E27FC236}">
                <a16:creationId xmlns:a16="http://schemas.microsoft.com/office/drawing/2014/main" id="{688C66D8-25BF-9399-CF5B-5B9DE128FB68}"/>
              </a:ext>
            </a:extLst>
          </p:cNvPr>
          <p:cNvSpPr txBox="1"/>
          <p:nvPr/>
        </p:nvSpPr>
        <p:spPr>
          <a:xfrm>
            <a:off x="866268" y="6334048"/>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348641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7710-129B-111E-E6CD-1AC0ADB2EA40}"/>
              </a:ext>
            </a:extLst>
          </p:cNvPr>
          <p:cNvSpPr>
            <a:spLocks noGrp="1"/>
          </p:cNvSpPr>
          <p:nvPr>
            <p:ph type="title"/>
          </p:nvPr>
        </p:nvSpPr>
        <p:spPr>
          <a:xfrm>
            <a:off x="1546272" y="697227"/>
            <a:ext cx="8276600" cy="415498"/>
          </a:xfrm>
        </p:spPr>
        <p:txBody>
          <a:bodyPr/>
          <a:lstStyle/>
          <a:p>
            <a:r>
              <a:rPr lang="en-US" dirty="0"/>
              <a:t>Study Detail Page-New Submission</a:t>
            </a:r>
          </a:p>
        </p:txBody>
      </p:sp>
      <p:sp>
        <p:nvSpPr>
          <p:cNvPr id="3" name="Slide Number Placeholder 2">
            <a:extLst>
              <a:ext uri="{FF2B5EF4-FFF2-40B4-BE49-F238E27FC236}">
                <a16:creationId xmlns:a16="http://schemas.microsoft.com/office/drawing/2014/main" id="{7A2E404A-95C6-0CE2-1BE4-B3843A972074}"/>
              </a:ext>
            </a:extLst>
          </p:cNvPr>
          <p:cNvSpPr>
            <a:spLocks noGrp="1"/>
          </p:cNvSpPr>
          <p:nvPr>
            <p:ph type="sldNum" sz="quarter" idx="4"/>
          </p:nvPr>
        </p:nvSpPr>
        <p:spPr/>
        <p:txBody>
          <a:bodyPr/>
          <a:lstStyle/>
          <a:p>
            <a:fld id="{1BFB44AE-E8EC-4649-B0F6-833A69ED8138}" type="slidenum">
              <a:rPr lang="en-US" smtClean="0"/>
              <a:pPr/>
              <a:t>8</a:t>
            </a:fld>
            <a:endParaRPr lang="en-US"/>
          </a:p>
        </p:txBody>
      </p:sp>
      <p:sp>
        <p:nvSpPr>
          <p:cNvPr id="4" name="Text Placeholder 3" descr="Page in Cayuse that asks for the details of your study">
            <a:extLst>
              <a:ext uri="{FF2B5EF4-FFF2-40B4-BE49-F238E27FC236}">
                <a16:creationId xmlns:a16="http://schemas.microsoft.com/office/drawing/2014/main" id="{3BC37CD9-927B-02AA-DDB6-7152CE0ADBE7}"/>
              </a:ext>
            </a:extLst>
          </p:cNvPr>
          <p:cNvSpPr>
            <a:spLocks noGrp="1"/>
          </p:cNvSpPr>
          <p:nvPr>
            <p:ph type="body" sz="quarter" idx="20"/>
          </p:nvPr>
        </p:nvSpPr>
        <p:spPr>
          <a:xfrm>
            <a:off x="1546272" y="1233078"/>
            <a:ext cx="9616099" cy="553998"/>
          </a:xfrm>
        </p:spPr>
        <p:txBody>
          <a:bodyPr/>
          <a:lstStyle/>
          <a:p>
            <a:pPr marL="0" lvl="0" indent="0" eaLnBrk="0" fontAlgn="base" hangingPunct="0">
              <a:lnSpc>
                <a:spcPct val="100000"/>
              </a:lnSpc>
              <a:spcBef>
                <a:spcPct val="0"/>
              </a:spcBef>
              <a:spcAft>
                <a:spcPct val="0"/>
              </a:spcAft>
              <a:buClrTx/>
              <a:buSzTx/>
              <a:buFontTx/>
              <a:buChar char="•"/>
            </a:pPr>
            <a:endParaRPr lang="en-US" altLang="en-US" dirty="0">
              <a:solidFill>
                <a:schemeClr val="tx1"/>
              </a:solidFill>
            </a:endParaRPr>
          </a:p>
          <a:p>
            <a:pPr marL="0" lvl="0" indent="0" eaLnBrk="0" fontAlgn="base" hangingPunct="0">
              <a:lnSpc>
                <a:spcPct val="100000"/>
              </a:lnSpc>
              <a:spcBef>
                <a:spcPct val="0"/>
              </a:spcBef>
              <a:spcAft>
                <a:spcPct val="0"/>
              </a:spcAft>
              <a:buClrTx/>
              <a:buSzTx/>
              <a:buFontTx/>
              <a:buChar char="•"/>
            </a:pPr>
            <a:endParaRPr lang="en-US" altLang="en-US" dirty="0">
              <a:solidFill>
                <a:schemeClr val="tx1"/>
              </a:solidFill>
            </a:endParaRPr>
          </a:p>
        </p:txBody>
      </p:sp>
      <p:sp>
        <p:nvSpPr>
          <p:cNvPr id="8" name="TextBox 7">
            <a:extLst>
              <a:ext uri="{FF2B5EF4-FFF2-40B4-BE49-F238E27FC236}">
                <a16:creationId xmlns:a16="http://schemas.microsoft.com/office/drawing/2014/main" id="{FA2408F1-AD2B-AA77-183E-A520E4ABE80E}"/>
              </a:ext>
            </a:extLst>
          </p:cNvPr>
          <p:cNvSpPr txBox="1"/>
          <p:nvPr/>
        </p:nvSpPr>
        <p:spPr>
          <a:xfrm>
            <a:off x="748265" y="6254197"/>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pic>
        <p:nvPicPr>
          <p:cNvPr id="10" name="Picture 9" descr="New submission page in Cayuse that asks for you to make a submission">
            <a:extLst>
              <a:ext uri="{FF2B5EF4-FFF2-40B4-BE49-F238E27FC236}">
                <a16:creationId xmlns:a16="http://schemas.microsoft.com/office/drawing/2014/main" id="{1F6A71E9-EF1F-08A6-5F1A-717335BA2CB4}"/>
              </a:ext>
            </a:extLst>
          </p:cNvPr>
          <p:cNvPicPr>
            <a:picLocks noChangeAspect="1"/>
          </p:cNvPicPr>
          <p:nvPr/>
        </p:nvPicPr>
        <p:blipFill>
          <a:blip r:embed="rId2"/>
          <a:stretch>
            <a:fillRect/>
          </a:stretch>
        </p:blipFill>
        <p:spPr>
          <a:xfrm>
            <a:off x="866268" y="1112724"/>
            <a:ext cx="10753304" cy="5048049"/>
          </a:xfrm>
          <a:prstGeom prst="rect">
            <a:avLst/>
          </a:prstGeom>
        </p:spPr>
      </p:pic>
    </p:spTree>
    <p:extLst>
      <p:ext uri="{BB962C8B-B14F-4D97-AF65-F5344CB8AC3E}">
        <p14:creationId xmlns:p14="http://schemas.microsoft.com/office/powerpoint/2010/main" val="161500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61F1-68D7-5CCC-5467-3809A95D2B73}"/>
              </a:ext>
            </a:extLst>
          </p:cNvPr>
          <p:cNvSpPr>
            <a:spLocks noGrp="1"/>
          </p:cNvSpPr>
          <p:nvPr>
            <p:ph type="title"/>
          </p:nvPr>
        </p:nvSpPr>
        <p:spPr/>
        <p:txBody>
          <a:bodyPr/>
          <a:lstStyle/>
          <a:p>
            <a:r>
              <a:rPr lang="en-US" dirty="0"/>
              <a:t>New Submission</a:t>
            </a:r>
          </a:p>
        </p:txBody>
      </p:sp>
      <p:sp>
        <p:nvSpPr>
          <p:cNvPr id="3" name="Slide Number Placeholder 2">
            <a:extLst>
              <a:ext uri="{FF2B5EF4-FFF2-40B4-BE49-F238E27FC236}">
                <a16:creationId xmlns:a16="http://schemas.microsoft.com/office/drawing/2014/main" id="{929B3AB1-A3A8-F6EB-0626-81F7D5634FED}"/>
              </a:ext>
            </a:extLst>
          </p:cNvPr>
          <p:cNvSpPr>
            <a:spLocks noGrp="1"/>
          </p:cNvSpPr>
          <p:nvPr>
            <p:ph type="sldNum" sz="quarter" idx="4"/>
          </p:nvPr>
        </p:nvSpPr>
        <p:spPr/>
        <p:txBody>
          <a:bodyPr/>
          <a:lstStyle/>
          <a:p>
            <a:fld id="{1BFB44AE-E8EC-4649-B0F6-833A69ED8138}" type="slidenum">
              <a:rPr lang="en-US" smtClean="0"/>
              <a:pPr/>
              <a:t>9</a:t>
            </a:fld>
            <a:endParaRPr lang="en-US"/>
          </a:p>
        </p:txBody>
      </p:sp>
      <p:sp>
        <p:nvSpPr>
          <p:cNvPr id="4" name="Text Placeholder 3">
            <a:extLst>
              <a:ext uri="{FF2B5EF4-FFF2-40B4-BE49-F238E27FC236}">
                <a16:creationId xmlns:a16="http://schemas.microsoft.com/office/drawing/2014/main" id="{77C792BC-FFC9-7293-2135-C156F1A74B79}"/>
              </a:ext>
            </a:extLst>
          </p:cNvPr>
          <p:cNvSpPr>
            <a:spLocks noGrp="1"/>
          </p:cNvSpPr>
          <p:nvPr>
            <p:ph type="body" sz="quarter" idx="20"/>
          </p:nvPr>
        </p:nvSpPr>
        <p:spPr>
          <a:xfrm>
            <a:off x="1546272" y="1233079"/>
            <a:ext cx="8276601" cy="1558119"/>
          </a:xfrm>
        </p:spPr>
        <p:txBody>
          <a:bodyPr/>
          <a:lstStyle/>
          <a:p>
            <a:pPr marL="0" lvl="0" indent="0" eaLnBrk="0" fontAlgn="base" hangingPunct="0">
              <a:lnSpc>
                <a:spcPct val="100000"/>
              </a:lnSpc>
              <a:spcBef>
                <a:spcPct val="0"/>
              </a:spcBef>
              <a:spcAft>
                <a:spcPct val="0"/>
              </a:spcAft>
              <a:buClrTx/>
              <a:buSzTx/>
              <a:buFontTx/>
              <a:buChar char="•"/>
            </a:pPr>
            <a:r>
              <a:rPr lang="en-US" altLang="en-US" dirty="0">
                <a:solidFill>
                  <a:schemeClr val="tx1"/>
                </a:solidFill>
              </a:rPr>
              <a:t>Once you click on the button- there will be another button to click on:  “Initial”.</a:t>
            </a:r>
          </a:p>
          <a:p>
            <a:pPr marL="0" lvl="0" indent="0" eaLnBrk="0" fontAlgn="base" hangingPunct="0">
              <a:lnSpc>
                <a:spcPct val="100000"/>
              </a:lnSpc>
              <a:spcBef>
                <a:spcPct val="0"/>
              </a:spcBef>
              <a:spcAft>
                <a:spcPct val="0"/>
              </a:spcAft>
              <a:buClrTx/>
              <a:buSzTx/>
              <a:buFontTx/>
              <a:buChar char="•"/>
            </a:pPr>
            <a:endParaRPr lang="en-US" altLang="en-US" dirty="0">
              <a:solidFill>
                <a:schemeClr val="tx1"/>
              </a:solidFill>
            </a:endParaRPr>
          </a:p>
          <a:p>
            <a:pPr marL="0" lvl="0" indent="0" eaLnBrk="0" fontAlgn="base" hangingPunct="0">
              <a:lnSpc>
                <a:spcPct val="100000"/>
              </a:lnSpc>
              <a:spcBef>
                <a:spcPct val="0"/>
              </a:spcBef>
              <a:spcAft>
                <a:spcPct val="0"/>
              </a:spcAft>
              <a:buClrTx/>
              <a:buSzTx/>
              <a:buFontTx/>
              <a:buChar char="•"/>
            </a:pPr>
            <a:r>
              <a:rPr lang="en-US" altLang="en-US" dirty="0">
                <a:solidFill>
                  <a:schemeClr val="tx1"/>
                </a:solidFill>
              </a:rPr>
              <a:t>Should you have any questions, contact the Office of Research Compliance </a:t>
            </a:r>
            <a:r>
              <a:rPr lang="en-US" altLang="en-US" dirty="0">
                <a:solidFill>
                  <a:schemeClr val="tx1"/>
                </a:solidFill>
                <a:hlinkClick r:id="rId2"/>
              </a:rPr>
              <a:t>irb-office@cpp.edu</a:t>
            </a:r>
            <a:r>
              <a:rPr lang="en-US" altLang="en-US" dirty="0">
                <a:solidFill>
                  <a:schemeClr val="tx1"/>
                </a:solidFill>
              </a:rPr>
              <a:t> </a:t>
            </a:r>
          </a:p>
          <a:p>
            <a:endParaRPr lang="en-US" dirty="0"/>
          </a:p>
        </p:txBody>
      </p:sp>
      <p:sp>
        <p:nvSpPr>
          <p:cNvPr id="6" name="TextBox 5">
            <a:extLst>
              <a:ext uri="{FF2B5EF4-FFF2-40B4-BE49-F238E27FC236}">
                <a16:creationId xmlns:a16="http://schemas.microsoft.com/office/drawing/2014/main" id="{78306309-CF7E-008C-6CD3-01DA48A90901}"/>
              </a:ext>
            </a:extLst>
          </p:cNvPr>
          <p:cNvSpPr txBox="1"/>
          <p:nvPr/>
        </p:nvSpPr>
        <p:spPr>
          <a:xfrm>
            <a:off x="1441295" y="6042707"/>
            <a:ext cx="6094140"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pic>
        <p:nvPicPr>
          <p:cNvPr id="10" name="Picture 9" descr="Submission page in Cayuse that asks you to click on the &quot;initial&quot; button from a pull down menu.">
            <a:extLst>
              <a:ext uri="{FF2B5EF4-FFF2-40B4-BE49-F238E27FC236}">
                <a16:creationId xmlns:a16="http://schemas.microsoft.com/office/drawing/2014/main" id="{FFFC670F-FCB9-1DE6-6959-69BD895A03A9}"/>
              </a:ext>
            </a:extLst>
          </p:cNvPr>
          <p:cNvPicPr>
            <a:picLocks noChangeAspect="1"/>
          </p:cNvPicPr>
          <p:nvPr/>
        </p:nvPicPr>
        <p:blipFill>
          <a:blip r:embed="rId3"/>
          <a:stretch>
            <a:fillRect/>
          </a:stretch>
        </p:blipFill>
        <p:spPr>
          <a:xfrm>
            <a:off x="1546272" y="2442117"/>
            <a:ext cx="10062148" cy="3501484"/>
          </a:xfrm>
          <a:prstGeom prst="rect">
            <a:avLst/>
          </a:prstGeom>
        </p:spPr>
      </p:pic>
      <mc:AlternateContent xmlns:mc="http://schemas.openxmlformats.org/markup-compatibility/2006">
        <mc:Choice xmlns:p14="http://schemas.microsoft.com/office/powerpoint/2010/main" Requires="p14">
          <p:contentPart p14:bwMode="auto" r:id="rId4">
            <p14:nvContentPartPr>
              <p14:cNvPr id="12" name="Ink 11" descr="First page that you will need to fill out your name, the title of your study, and other information">
                <a:extLst>
                  <a:ext uri="{FF2B5EF4-FFF2-40B4-BE49-F238E27FC236}">
                    <a16:creationId xmlns:a16="http://schemas.microsoft.com/office/drawing/2014/main" id="{2BD18F0C-6B47-B926-42FD-1DEADAB78829}"/>
                  </a:ext>
                </a:extLst>
              </p14:cNvPr>
              <p14:cNvContentPartPr/>
              <p14:nvPr/>
            </p14:nvContentPartPr>
            <p14:xfrm rot="11983105">
              <a:off x="10225068" y="3003300"/>
              <a:ext cx="841320" cy="851400"/>
            </p14:xfrm>
          </p:contentPart>
        </mc:Choice>
        <mc:Fallback>
          <p:pic>
            <p:nvPicPr>
              <p:cNvPr id="12" name="Ink 11" descr="First page that you will need to fill out your name, the title of your study, and other information">
                <a:extLst>
                  <a:ext uri="{FF2B5EF4-FFF2-40B4-BE49-F238E27FC236}">
                    <a16:creationId xmlns:a16="http://schemas.microsoft.com/office/drawing/2014/main" id="{2BD18F0C-6B47-B926-42FD-1DEADAB78829}"/>
                  </a:ext>
                </a:extLst>
              </p:cNvPr>
              <p:cNvPicPr/>
              <p:nvPr/>
            </p:nvPicPr>
            <p:blipFill>
              <a:blip r:embed="rId5"/>
              <a:stretch>
                <a:fillRect/>
              </a:stretch>
            </p:blipFill>
            <p:spPr>
              <a:xfrm rot="11983105">
                <a:off x="10218948" y="2997180"/>
                <a:ext cx="853560" cy="863640"/>
              </a:xfrm>
              <a:prstGeom prst="rect">
                <a:avLst/>
              </a:prstGeom>
            </p:spPr>
          </p:pic>
        </mc:Fallback>
      </mc:AlternateContent>
    </p:spTree>
    <p:extLst>
      <p:ext uri="{BB962C8B-B14F-4D97-AF65-F5344CB8AC3E}">
        <p14:creationId xmlns:p14="http://schemas.microsoft.com/office/powerpoint/2010/main" val="2345359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PP color palette">
      <a:dk1>
        <a:srgbClr val="005030"/>
      </a:dk1>
      <a:lt1>
        <a:srgbClr val="FFFFFF"/>
      </a:lt1>
      <a:dk2>
        <a:srgbClr val="000000"/>
      </a:dk2>
      <a:lt2>
        <a:srgbClr val="F2EEE9"/>
      </a:lt2>
      <a:accent1>
        <a:srgbClr val="FFB81C"/>
      </a:accent1>
      <a:accent2>
        <a:srgbClr val="A3D65E"/>
      </a:accent2>
      <a:accent3>
        <a:srgbClr val="FF7900"/>
      </a:accent3>
      <a:accent4>
        <a:srgbClr val="CFBAB0"/>
      </a:accent4>
      <a:accent5>
        <a:srgbClr val="008E95"/>
      </a:accent5>
      <a:accent6>
        <a:srgbClr val="B52B4C"/>
      </a:accent6>
      <a:hlink>
        <a:srgbClr val="008E95"/>
      </a:hlink>
      <a:folHlink>
        <a:srgbClr val="008E95"/>
      </a:folHlink>
    </a:clrScheme>
    <a:fontScheme name="CPP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vert="horz" wrap="square" lIns="0" tIns="0" rIns="0" bIns="0" rtlCol="0" anchor="ctr" anchorCtr="0">
        <a:noAutofit/>
      </a:bodyPr>
      <a:lstStyle>
        <a:defPPr algn="l">
          <a:defRPr dirty="0"/>
        </a:defPPr>
      </a:lstStyle>
    </a:spDef>
    <a:txDef>
      <a:spPr/>
      <a:bodyPr wrap="square" lIns="0" tIns="0" rIns="0" bIns="0" anchor="t" anchorCtr="0">
        <a:spAutoFit/>
      </a:bodyPr>
      <a:lstStyle>
        <a:defPPr algn="l">
          <a:defRPr dirty="0"/>
        </a:defPPr>
      </a:lstStyle>
    </a:txDef>
  </a:objectDefaults>
  <a:extraClrSchemeLst/>
  <a:extLst>
    <a:ext uri="{05A4C25C-085E-4340-85A3-A5531E510DB2}">
      <thm15:themeFamily xmlns:thm15="http://schemas.microsoft.com/office/thememl/2012/main" name="CPP PowerPoint Template" id="{F6EC01E6-0039-4304-A899-162934907436}" vid="{F3DD2F9F-B4EB-40C7-B8C1-1B198C99FC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782</TotalTime>
  <Words>1784</Words>
  <Application>Microsoft Office PowerPoint</Application>
  <PresentationFormat>Widescreen</PresentationFormat>
  <Paragraphs>145</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Aptos</vt:lpstr>
      <vt:lpstr>Aptos Display</vt:lpstr>
      <vt:lpstr>Arial</vt:lpstr>
      <vt:lpstr>Calibri</vt:lpstr>
      <vt:lpstr>Georgia</vt:lpstr>
      <vt:lpstr>Times New Roman</vt:lpstr>
      <vt:lpstr>Wingdings</vt:lpstr>
      <vt:lpstr>office theme</vt:lpstr>
      <vt:lpstr>Office Theme</vt:lpstr>
      <vt:lpstr>--- </vt:lpstr>
      <vt:lpstr>Introduction</vt:lpstr>
      <vt:lpstr>Guidelines/Procedures/Policies/FAQs</vt:lpstr>
      <vt:lpstr>Guidelines/Procedures/Policies</vt:lpstr>
      <vt:lpstr>Approval Review Process Overview</vt:lpstr>
      <vt:lpstr>First Step: Beginning the Protocol Process</vt:lpstr>
      <vt:lpstr>This Page is Where the Title of Your Study is Entered</vt:lpstr>
      <vt:lpstr>Study Detail Page-New Submission</vt:lpstr>
      <vt:lpstr>New Submission</vt:lpstr>
      <vt:lpstr>In-Draft “The submission is with researchers”</vt:lpstr>
      <vt:lpstr>Core Info-Funding, Review Category</vt:lpstr>
      <vt:lpstr>Sections in the Protocol</vt:lpstr>
      <vt:lpstr>Core Info- Review Category</vt:lpstr>
      <vt:lpstr>Walkthrough of a Cayuse Protocol</vt:lpstr>
      <vt:lpstr>After you Complete the Proposal in Cayuse</vt:lpstr>
      <vt:lpstr>Reason to Use Cayuse Again for Your Study</vt:lpstr>
      <vt:lpstr>Approval-YAY!</vt:lpstr>
      <vt:lpstr>Problems That Occur During Your Research</vt:lpstr>
      <vt:lpstr>Questions?  FAQs https://www.cpp.edu/research/research-compliance/irb/protocol.shtml   Contact the IRB Office at: irb-office@cpp.edu  for more information-please see: https://www.cpp.edu/our-cpp/students/irb.shtml  909-869-3713 909-869-4215  Best of luck on your research!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Bonny Burns-Whitmore</dc:creator>
  <cp:lastModifiedBy>Bonny Burns-Whitmore</cp:lastModifiedBy>
  <cp:revision>47</cp:revision>
  <dcterms:created xsi:type="dcterms:W3CDTF">2025-04-28T17:02:28Z</dcterms:created>
  <dcterms:modified xsi:type="dcterms:W3CDTF">2025-07-21T18:53:12Z</dcterms:modified>
</cp:coreProperties>
</file>