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"/>
  </p:notesMasterIdLst>
  <p:sldIdLst>
    <p:sldId id="288" r:id="rId2"/>
    <p:sldId id="28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97B296-F5CC-121F-73B3-036CC571D03C}" v="1" dt="2019-08-17T17:12:50.9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76" d="100"/>
          <a:sy n="76" d="100"/>
        </p:scale>
        <p:origin x="5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notesMaster" Target="notesMasters/notesMaster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y Ebue" userId="c5497b83-5a03-4b97-aa19-cd8b603ef8e1" providerId="ADAL" clId="{BF2FF3E0-6BDE-4C83-BDF1-371B2E310A48}"/>
    <pc:docChg chg="custSel delSld modSld delMainMaster">
      <pc:chgData name="Jay Ebue" userId="c5497b83-5a03-4b97-aa19-cd8b603ef8e1" providerId="ADAL" clId="{BF2FF3E0-6BDE-4C83-BDF1-371B2E310A48}" dt="2019-08-16T00:52:37.077" v="14" actId="2696"/>
      <pc:docMkLst>
        <pc:docMk/>
      </pc:docMkLst>
      <pc:sldChg chg="addSp delSp del">
        <pc:chgData name="Jay Ebue" userId="c5497b83-5a03-4b97-aa19-cd8b603ef8e1" providerId="ADAL" clId="{BF2FF3E0-6BDE-4C83-BDF1-371B2E310A48}" dt="2019-08-16T00:52:37.067" v="2" actId="2696"/>
        <pc:sldMkLst>
          <pc:docMk/>
          <pc:sldMk cId="109857222" sldId="256"/>
        </pc:sldMkLst>
        <pc:spChg chg="del">
          <ac:chgData name="Jay Ebue" userId="c5497b83-5a03-4b97-aa19-cd8b603ef8e1" providerId="ADAL" clId="{BF2FF3E0-6BDE-4C83-BDF1-371B2E310A48}" dt="2019-08-16T00:52:01.612" v="0" actId="478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Jay Ebue" userId="c5497b83-5a03-4b97-aa19-cd8b603ef8e1" providerId="ADAL" clId="{BF2FF3E0-6BDE-4C83-BDF1-371B2E310A48}" dt="2019-08-16T00:52:01.612" v="0" actId="478"/>
          <ac:spMkLst>
            <pc:docMk/>
            <pc:sldMk cId="109857222" sldId="256"/>
            <ac:spMk id="3" creationId="{00000000-0000-0000-0000-000000000000}"/>
          </ac:spMkLst>
        </pc:spChg>
        <pc:spChg chg="add">
          <ac:chgData name="Jay Ebue" userId="c5497b83-5a03-4b97-aa19-cd8b603ef8e1" providerId="ADAL" clId="{BF2FF3E0-6BDE-4C83-BDF1-371B2E310A48}" dt="2019-08-16T00:52:06.856" v="1"/>
          <ac:spMkLst>
            <pc:docMk/>
            <pc:sldMk cId="109857222" sldId="256"/>
            <ac:spMk id="4" creationId="{DC2C79CF-4139-4DA4-8BE3-1A5E414F40BC}"/>
          </ac:spMkLst>
        </pc:spChg>
        <pc:spChg chg="add">
          <ac:chgData name="Jay Ebue" userId="c5497b83-5a03-4b97-aa19-cd8b603ef8e1" providerId="ADAL" clId="{BF2FF3E0-6BDE-4C83-BDF1-371B2E310A48}" dt="2019-08-16T00:52:06.856" v="1"/>
          <ac:spMkLst>
            <pc:docMk/>
            <pc:sldMk cId="109857222" sldId="256"/>
            <ac:spMk id="6" creationId="{DE737315-B610-4025-8C97-FEFC82DC97AF}"/>
          </ac:spMkLst>
        </pc:spChg>
        <pc:picChg chg="add">
          <ac:chgData name="Jay Ebue" userId="c5497b83-5a03-4b97-aa19-cd8b603ef8e1" providerId="ADAL" clId="{BF2FF3E0-6BDE-4C83-BDF1-371B2E310A48}" dt="2019-08-16T00:52:06.856" v="1"/>
          <ac:picMkLst>
            <pc:docMk/>
            <pc:sldMk cId="109857222" sldId="256"/>
            <ac:picMk id="5" creationId="{53FDC932-9CDF-4B1A-9C78-54F3D92934C7}"/>
          </ac:picMkLst>
        </pc:picChg>
      </pc:sldChg>
      <pc:sldMasterChg chg="del delSldLayout">
        <pc:chgData name="Jay Ebue" userId="c5497b83-5a03-4b97-aa19-cd8b603ef8e1" providerId="ADAL" clId="{BF2FF3E0-6BDE-4C83-BDF1-371B2E310A48}" dt="2019-08-16T00:52:37.077" v="14" actId="2696"/>
        <pc:sldMasterMkLst>
          <pc:docMk/>
          <pc:sldMasterMk cId="2460954070" sldId="2147483660"/>
        </pc:sldMasterMkLst>
        <pc:sldLayoutChg chg="del">
          <pc:chgData name="Jay Ebue" userId="c5497b83-5a03-4b97-aa19-cd8b603ef8e1" providerId="ADAL" clId="{BF2FF3E0-6BDE-4C83-BDF1-371B2E310A48}" dt="2019-08-16T00:52:37.067" v="3" actId="2696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Jay Ebue" userId="c5497b83-5a03-4b97-aa19-cd8b603ef8e1" providerId="ADAL" clId="{BF2FF3E0-6BDE-4C83-BDF1-371B2E310A48}" dt="2019-08-16T00:52:37.072" v="4" actId="2696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Jay Ebue" userId="c5497b83-5a03-4b97-aa19-cd8b603ef8e1" providerId="ADAL" clId="{BF2FF3E0-6BDE-4C83-BDF1-371B2E310A48}" dt="2019-08-16T00:52:37.072" v="5" actId="2696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Jay Ebue" userId="c5497b83-5a03-4b97-aa19-cd8b603ef8e1" providerId="ADAL" clId="{BF2FF3E0-6BDE-4C83-BDF1-371B2E310A48}" dt="2019-08-16T00:52:37.072" v="6" actId="2696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Jay Ebue" userId="c5497b83-5a03-4b97-aa19-cd8b603ef8e1" providerId="ADAL" clId="{BF2FF3E0-6BDE-4C83-BDF1-371B2E310A48}" dt="2019-08-16T00:52:37.072" v="7" actId="2696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Jay Ebue" userId="c5497b83-5a03-4b97-aa19-cd8b603ef8e1" providerId="ADAL" clId="{BF2FF3E0-6BDE-4C83-BDF1-371B2E310A48}" dt="2019-08-16T00:52:37.072" v="8" actId="2696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Jay Ebue" userId="c5497b83-5a03-4b97-aa19-cd8b603ef8e1" providerId="ADAL" clId="{BF2FF3E0-6BDE-4C83-BDF1-371B2E310A48}" dt="2019-08-16T00:52:37.072" v="9" actId="2696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Jay Ebue" userId="c5497b83-5a03-4b97-aa19-cd8b603ef8e1" providerId="ADAL" clId="{BF2FF3E0-6BDE-4C83-BDF1-371B2E310A48}" dt="2019-08-16T00:52:37.072" v="10" actId="2696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Jay Ebue" userId="c5497b83-5a03-4b97-aa19-cd8b603ef8e1" providerId="ADAL" clId="{BF2FF3E0-6BDE-4C83-BDF1-371B2E310A48}" dt="2019-08-16T00:52:37.072" v="11" actId="2696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Jay Ebue" userId="c5497b83-5a03-4b97-aa19-cd8b603ef8e1" providerId="ADAL" clId="{BF2FF3E0-6BDE-4C83-BDF1-371B2E310A48}" dt="2019-08-16T00:52:37.077" v="12" actId="2696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Jay Ebue" userId="c5497b83-5a03-4b97-aa19-cd8b603ef8e1" providerId="ADAL" clId="{BF2FF3E0-6BDE-4C83-BDF1-371B2E310A48}" dt="2019-08-16T00:52:37.077" v="13" actId="2696"/>
          <pc:sldLayoutMkLst>
            <pc:docMk/>
            <pc:sldMasterMk cId="2460954070" sldId="2147483660"/>
            <pc:sldLayoutMk cId="3479445657" sldId="2147483671"/>
          </pc:sldLayoutMkLst>
        </pc:sldLayoutChg>
      </pc:sldMasterChg>
    </pc:docChg>
  </pc:docChgLst>
  <pc:docChgLst>
    <pc:chgData name="Jay Ebue" userId="S::jrebue@cpp.edu::c5497b83-5a03-4b97-aa19-cd8b603ef8e1" providerId="AD" clId="Web-{0797B296-F5CC-121F-73B3-036CC571D03C}"/>
    <pc:docChg chg="addSld modSld sldOrd">
      <pc:chgData name="Jay Ebue" userId="S::jrebue@cpp.edu::c5497b83-5a03-4b97-aa19-cd8b603ef8e1" providerId="AD" clId="Web-{0797B296-F5CC-121F-73B3-036CC571D03C}" dt="2019-08-17T17:17:15.921" v="73" actId="20577"/>
      <pc:docMkLst>
        <pc:docMk/>
      </pc:docMkLst>
      <pc:sldChg chg="modSp ord">
        <pc:chgData name="Jay Ebue" userId="S::jrebue@cpp.edu::c5497b83-5a03-4b97-aa19-cd8b603ef8e1" providerId="AD" clId="Web-{0797B296-F5CC-121F-73B3-036CC571D03C}" dt="2019-08-17T17:17:15.921" v="72" actId="20577"/>
        <pc:sldMkLst>
          <pc:docMk/>
          <pc:sldMk cId="1996112121" sldId="287"/>
        </pc:sldMkLst>
        <pc:spChg chg="mod">
          <ac:chgData name="Jay Ebue" userId="S::jrebue@cpp.edu::c5497b83-5a03-4b97-aa19-cd8b603ef8e1" providerId="AD" clId="Web-{0797B296-F5CC-121F-73B3-036CC571D03C}" dt="2019-08-17T17:17:15.921" v="72" actId="20577"/>
          <ac:spMkLst>
            <pc:docMk/>
            <pc:sldMk cId="1996112121" sldId="287"/>
            <ac:spMk id="4" creationId="{00000000-0000-0000-0000-000000000000}"/>
          </ac:spMkLst>
        </pc:spChg>
      </pc:sldChg>
      <pc:sldChg chg="addSp delSp modSp new">
        <pc:chgData name="Jay Ebue" userId="S::jrebue@cpp.edu::c5497b83-5a03-4b97-aa19-cd8b603ef8e1" providerId="AD" clId="Web-{0797B296-F5CC-121F-73B3-036CC571D03C}" dt="2019-08-17T17:13:34.686" v="43" actId="1076"/>
        <pc:sldMkLst>
          <pc:docMk/>
          <pc:sldMk cId="4052151377" sldId="288"/>
        </pc:sldMkLst>
        <pc:spChg chg="mod">
          <ac:chgData name="Jay Ebue" userId="S::jrebue@cpp.edu::c5497b83-5a03-4b97-aa19-cd8b603ef8e1" providerId="AD" clId="Web-{0797B296-F5CC-121F-73B3-036CC571D03C}" dt="2019-08-17T17:03:17.856" v="4" actId="20577"/>
          <ac:spMkLst>
            <pc:docMk/>
            <pc:sldMk cId="4052151377" sldId="288"/>
            <ac:spMk id="2" creationId="{611547D4-CCC8-47BB-94A5-E8712CF51D87}"/>
          </ac:spMkLst>
        </pc:spChg>
        <pc:spChg chg="del">
          <ac:chgData name="Jay Ebue" userId="S::jrebue@cpp.edu::c5497b83-5a03-4b97-aa19-cd8b603ef8e1" providerId="AD" clId="Web-{0797B296-F5CC-121F-73B3-036CC571D03C}" dt="2019-08-17T17:03:09.825" v="1"/>
          <ac:spMkLst>
            <pc:docMk/>
            <pc:sldMk cId="4052151377" sldId="288"/>
            <ac:spMk id="3" creationId="{4D735297-5EA1-475E-9DFF-8BF41C68D269}"/>
          </ac:spMkLst>
        </pc:spChg>
        <pc:picChg chg="add mod">
          <ac:chgData name="Jay Ebue" userId="S::jrebue@cpp.edu::c5497b83-5a03-4b97-aa19-cd8b603ef8e1" providerId="AD" clId="Web-{0797B296-F5CC-121F-73B3-036CC571D03C}" dt="2019-08-17T17:13:30.264" v="41" actId="1076"/>
          <ac:picMkLst>
            <pc:docMk/>
            <pc:sldMk cId="4052151377" sldId="288"/>
            <ac:picMk id="5" creationId="{88CFEBD7-F6EE-42E9-A910-F48EBAD257A8}"/>
          </ac:picMkLst>
        </pc:picChg>
        <pc:picChg chg="add mod">
          <ac:chgData name="Jay Ebue" userId="S::jrebue@cpp.edu::c5497b83-5a03-4b97-aa19-cd8b603ef8e1" providerId="AD" clId="Web-{0797B296-F5CC-121F-73B3-036CC571D03C}" dt="2019-08-17T17:13:30.420" v="42" actId="1076"/>
          <ac:picMkLst>
            <pc:docMk/>
            <pc:sldMk cId="4052151377" sldId="288"/>
            <ac:picMk id="7" creationId="{AEE168FE-5CCC-4867-9DF7-B4DA133E8A38}"/>
          </ac:picMkLst>
        </pc:picChg>
        <pc:picChg chg="add mod">
          <ac:chgData name="Jay Ebue" userId="S::jrebue@cpp.edu::c5497b83-5a03-4b97-aa19-cd8b603ef8e1" providerId="AD" clId="Web-{0797B296-F5CC-121F-73B3-036CC571D03C}" dt="2019-08-17T17:13:34.686" v="43" actId="1076"/>
          <ac:picMkLst>
            <pc:docMk/>
            <pc:sldMk cId="4052151377" sldId="288"/>
            <ac:picMk id="10" creationId="{EC6A4560-3CDB-437B-B065-CB471DD381C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F17F6-9694-4550-B8FB-A5456CC89E7B}" type="datetimeFigureOut">
              <a:rPr lang="en-US" smtClean="0"/>
              <a:t>8/17/2019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90296-CE73-48B4-8866-98AC00389D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28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Garamond" pitchFamily="18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9494F2-3B4F-43BF-9916-0133AEA86B9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716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72074" y="2565400"/>
            <a:ext cx="5495926" cy="1828800"/>
          </a:xfrm>
        </p:spPr>
        <p:txBody>
          <a:bodyPr anchor="b">
            <a:noAutofit/>
          </a:bodyPr>
          <a:lstStyle>
            <a:lvl1pPr algn="l">
              <a:defRPr sz="4800"/>
            </a:lvl1pPr>
          </a:lstStyle>
          <a:p>
            <a:r>
              <a:rPr lang="en-US" dirty="0"/>
              <a:t>Title is Rockwell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72074" y="5111750"/>
            <a:ext cx="5495926" cy="43815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is in Arial Bold 24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7FDE-CF23-4DF4-993F-F0A8407421B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5172074" y="5549900"/>
            <a:ext cx="5495926" cy="449263"/>
          </a:xfrm>
        </p:spPr>
        <p:txBody>
          <a:bodyPr/>
          <a:lstStyle>
            <a:lvl1pPr marL="0" indent="0">
              <a:buNone/>
              <a:defRPr sz="2200" b="0" baseline="0"/>
            </a:lvl1pPr>
          </a:lstStyle>
          <a:p>
            <a:pPr lvl="0"/>
            <a:r>
              <a:rPr lang="en-US" dirty="0"/>
              <a:t>Second subtitle in Arial 22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428625" y="4029074"/>
            <a:ext cx="1514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design is of Cal Poly Pomona logo</a:t>
            </a:r>
          </a:p>
        </p:txBody>
      </p:sp>
    </p:spTree>
    <p:extLst>
      <p:ext uri="{BB962C8B-B14F-4D97-AF65-F5344CB8AC3E}">
        <p14:creationId xmlns:p14="http://schemas.microsoft.com/office/powerpoint/2010/main" val="3713868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8700" y="365125"/>
            <a:ext cx="103251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of the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28700" y="1825625"/>
            <a:ext cx="10325100" cy="435133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Text goes here and here and here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8700" y="6356350"/>
            <a:ext cx="2552700" cy="365125"/>
          </a:xfrm>
        </p:spPr>
        <p:txBody>
          <a:bodyPr/>
          <a:lstStyle/>
          <a:p>
            <a:fld id="{6F6D4709-116E-4040-8A22-7290A0EF90CB}" type="datetime1">
              <a:rPr lang="en-US" smtClean="0"/>
              <a:t>8/17/2019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040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27" y="6356350"/>
            <a:ext cx="3830771" cy="501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 dirty="0"/>
              <a:t>Top level bullet point</a:t>
            </a:r>
          </a:p>
          <a:p>
            <a:pPr lvl="1"/>
            <a:r>
              <a:rPr lang="en-US" dirty="0"/>
              <a:t>Second level bullet point</a:t>
            </a:r>
          </a:p>
          <a:p>
            <a:pPr lvl="2"/>
            <a:r>
              <a:rPr lang="en-US" dirty="0"/>
              <a:t>Third level bullet point</a:t>
            </a:r>
          </a:p>
          <a:p>
            <a:pPr lvl="3"/>
            <a:r>
              <a:rPr lang="en-US" dirty="0"/>
              <a:t>Fourth level bullet point</a:t>
            </a:r>
          </a:p>
          <a:p>
            <a:pPr lvl="4"/>
            <a:r>
              <a:rPr lang="en-US" dirty="0"/>
              <a:t>Fifth level bullet point</a:t>
            </a:r>
          </a:p>
          <a:p>
            <a:pPr lvl="4"/>
            <a:endParaRPr lang="en-US" dirty="0"/>
          </a:p>
          <a:p>
            <a:pPr lvl="0"/>
            <a:r>
              <a:rPr lang="en-US" dirty="0"/>
              <a:t>You’ll notice an optional slide # in the bottom right corner. It goes in the blue box.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49CD-ADB3-4250-A7B0-4F72265F4296}" type="datetime1">
              <a:rPr lang="en-US" smtClean="0"/>
              <a:t>8/17/2019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6698" y="6424611"/>
            <a:ext cx="495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A07FDE-CF23-4DF4-993F-F0A8407421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345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47750" y="1709738"/>
            <a:ext cx="10299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Section header </a:t>
            </a:r>
            <a:br>
              <a:rPr lang="en-US" dirty="0"/>
            </a:br>
            <a:r>
              <a:rPr lang="en-US" dirty="0" err="1"/>
              <a:t>Rockewell</a:t>
            </a:r>
            <a:r>
              <a:rPr lang="en-US" dirty="0"/>
              <a:t>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goes here and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47750" y="4589463"/>
            <a:ext cx="10299700" cy="1500187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Subhed</a:t>
            </a:r>
            <a:r>
              <a:rPr lang="en-US" dirty="0"/>
              <a:t> goes here and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750" y="6356350"/>
            <a:ext cx="2533650" cy="365125"/>
          </a:xfrm>
        </p:spPr>
        <p:txBody>
          <a:bodyPr/>
          <a:lstStyle/>
          <a:p>
            <a:fld id="{2AC8CB3B-4D89-4B51-B87A-4992886E3C28}" type="datetime1">
              <a:rPr lang="en-US" smtClean="0"/>
              <a:t>8/17/2019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7FDE-CF23-4DF4-993F-F0A8407421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923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512AA2D-12A3-4F9D-87DC-51338E264FCA}" type="datetime1">
              <a:rPr lang="en-US" smtClean="0"/>
              <a:t>8/17/2019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9A07FDE-CF23-4DF4-993F-F0A8407421B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282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bac@cpp.edu" TargetMode="External"/><Relationship Id="rId4" Type="http://schemas.openxmlformats.org/officeDocument/2006/relationships/hyperlink" Target="http://www.cpp.edu/bac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547D4-CCC8-47BB-94A5-E8712CF5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ckwell"/>
              </a:rPr>
              <a:t>Bronco Advising Center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3F6AA-0A65-403D-B951-75B952235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A07FDE-CF23-4DF4-993F-F0A8407421B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5" descr="A group of clouds in the sky&#10;&#10;Description generated with high confidence">
            <a:extLst>
              <a:ext uri="{FF2B5EF4-FFF2-40B4-BE49-F238E27FC236}">
                <a16:creationId xmlns:a16="http://schemas.microsoft.com/office/drawing/2014/main" id="{88CFEBD7-F6EE-42E9-A910-F48EBAD25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96" y="1485572"/>
            <a:ext cx="6604000" cy="4480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AEE168FE-5CCC-4867-9DF7-B4DA133E8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8996" y="2559150"/>
            <a:ext cx="5003800" cy="3404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Content Placeholder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C6A4560-3CDB-437B-B065-CB471DD381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380" y="362499"/>
            <a:ext cx="1560808" cy="1602371"/>
          </a:xfrm>
        </p:spPr>
      </p:pic>
    </p:spTree>
    <p:extLst>
      <p:ext uri="{BB962C8B-B14F-4D97-AF65-F5344CB8AC3E}">
        <p14:creationId xmlns:p14="http://schemas.microsoft.com/office/powerpoint/2010/main" val="4052151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itchFamily="34" charset="-128"/>
              </a:rPr>
              <a:t>Bronco Advising Center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435" y="1690688"/>
            <a:ext cx="4504899" cy="4504899"/>
          </a:xfrm>
        </p:spPr>
      </p:pic>
      <p:sp>
        <p:nvSpPr>
          <p:cNvPr id="4" name="TextBox 3"/>
          <p:cNvSpPr txBox="1"/>
          <p:nvPr/>
        </p:nvSpPr>
        <p:spPr>
          <a:xfrm>
            <a:off x="6953786" y="1409731"/>
            <a:ext cx="4267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Advising</a:t>
            </a:r>
          </a:p>
          <a:p>
            <a:pPr algn="ctr">
              <a:defRPr/>
            </a:pPr>
            <a:r>
              <a:rPr lang="en-US" sz="3600" dirty="0">
                <a:latin typeface="Arial"/>
                <a:cs typeface="Arial"/>
              </a:rPr>
              <a:t>Financial Aid</a:t>
            </a:r>
            <a:endParaRPr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Enrollment Services</a:t>
            </a:r>
          </a:p>
          <a:p>
            <a:pPr algn="ctr">
              <a:defRPr/>
            </a:pPr>
            <a:r>
              <a:rPr lang="en-US" sz="3600" dirty="0">
                <a:latin typeface="Arial"/>
                <a:cs typeface="Arial"/>
              </a:rPr>
              <a:t>Student Accounting</a:t>
            </a:r>
            <a:endParaRPr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3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(909) 869-4600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/>
              </a:rPr>
              <a:t>bac@cpp.edu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www.cpp.edu/bac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611212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Branded Template 2018" id="{D971C9CA-933F-4E1D-8CE0-BF1A318D35A7}" vid="{C696FE7C-F510-48F2-A458-75E0A8E19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</Words>
  <Application>Microsoft Office PowerPoint</Application>
  <PresentationFormat>Widescreen</PresentationFormat>
  <Paragraphs>9</Paragraphs>
  <Slides>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1_Office Theme</vt:lpstr>
      <vt:lpstr>Bronco Advising Center </vt:lpstr>
      <vt:lpstr>Bronco Advising Center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Jay Ebue</cp:lastModifiedBy>
  <cp:revision>34</cp:revision>
  <dcterms:created xsi:type="dcterms:W3CDTF">2013-07-15T20:26:40Z</dcterms:created>
  <dcterms:modified xsi:type="dcterms:W3CDTF">2019-08-17T17:17:16Z</dcterms:modified>
</cp:coreProperties>
</file>