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97" r:id="rId8"/>
    <p:sldId id="298" r:id="rId9"/>
    <p:sldId id="292" r:id="rId10"/>
    <p:sldId id="293" r:id="rId11"/>
    <p:sldId id="294" r:id="rId12"/>
    <p:sldId id="295" r:id="rId13"/>
    <p:sldId id="307" r:id="rId14"/>
    <p:sldId id="299" r:id="rId15"/>
    <p:sldId id="300" r:id="rId16"/>
    <p:sldId id="273" r:id="rId17"/>
    <p:sldId id="285" r:id="rId18"/>
    <p:sldId id="274" r:id="rId19"/>
    <p:sldId id="277" r:id="rId20"/>
    <p:sldId id="301" r:id="rId21"/>
    <p:sldId id="302" r:id="rId22"/>
    <p:sldId id="303" r:id="rId23"/>
    <p:sldId id="304" r:id="rId24"/>
  </p:sldIdLst>
  <p:sldSz cx="12192000" cy="6858000"/>
  <p:notesSz cx="6858000" cy="9144000"/>
  <p:embeddedFontLst>
    <p:embeddedFont>
      <p:font typeface="Arial Black" panose="020B0A04020102020204" pitchFamily="34" charset="0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Montserrat" panose="02000505000000020004" pitchFamily="2" charset="0"/>
      <p:regular r:id="rId36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40" autoAdjust="0"/>
  </p:normalViewPr>
  <p:slideViewPr>
    <p:cSldViewPr snapToGrid="0">
      <p:cViewPr varScale="1">
        <p:scale>
          <a:sx n="86" d="100"/>
          <a:sy n="86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845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042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15C5F-DBBE-40D8-A45D-62E92EE50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15C5F-DBBE-40D8-A45D-62E92EE50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7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15C5F-DBBE-40D8-A45D-62E92EE50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6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d1567cfec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5d1567cfec_4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5d1567cfec_4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52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d1567cfec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5d1567cfec_4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5d1567cfec_4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7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d1567cfec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5d1567cfec_4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5d1567cfec_4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9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952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24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d1567cfec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5d1567cfec_6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g5d1567cfec_6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39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d1567cfec_6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5d1567cfec_6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g5d1567cfec_6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35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90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553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83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574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1567cfe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5d1567cfe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5d1567cfec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65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95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fact: On average, you wait less than 5 minutes for your appointment after checking in at the front desk!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already pay for most of these services, might as well use them!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Remove?</a:t>
            </a:r>
            <a:endParaRPr dirty="0"/>
          </a:p>
        </p:txBody>
      </p:sp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46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8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why would you need to make an appointment with us?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Health Educators and Peer Health Educators on staff ready to talk to you one-on-one about your health! We provide individualized sessions on these topics: (click through)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 sheet, health assessments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a judgement free zone. We are NOT the health police, we work from a harm reduction platform (figure out language). The Wellness Center is a safe, confidential space for you to discuss any health concerns you have. Health at every size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OPTIONAL: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Focus on harm reduction platform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Provide safe, welcoming, confidential space to talk about these or other health topics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Just call to make an appointment</a:t>
            </a:r>
            <a:endParaRPr dirty="0"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22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77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15C5F-DBBE-40D8-A45D-62E92EE50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3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pp.edu/basicneeds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hyperlink" Target="http://www.cpp.edu/~health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~caps/index.s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cpp.edu/~cppbit/index.shtml" TargetMode="External"/><Relationship Id="rId4" Type="http://schemas.openxmlformats.org/officeDocument/2006/relationships/hyperlink" Target="mailto:#rcoronado@cpp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~drc/index.s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cpp.edu/~basicneeds/about/contact-us.s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~health/index.s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cpp.edu/~health/bronco-wellness-services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751667" y="1013834"/>
            <a:ext cx="9118600" cy="1918970"/>
          </a:xfrm>
          <a:prstGeom prst="rect">
            <a:avLst/>
          </a:prstGeom>
          <a:solidFill>
            <a:srgbClr val="289ED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Health &amp; </a:t>
            </a:r>
            <a:b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Wellness Services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7728840" y="5256806"/>
            <a:ext cx="4339590" cy="54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040" b="1" dirty="0">
                <a:latin typeface="Montserrat"/>
                <a:ea typeface="Montserrat"/>
                <a:cs typeface="Montserrat"/>
                <a:sym typeface="Montserrat"/>
              </a:rPr>
              <a:t>Graduate Orientation 2019</a:t>
            </a:r>
            <a:endParaRPr sz="204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l="792" t="21411" r="74422" b="16212"/>
          <a:stretch/>
        </p:blipFill>
        <p:spPr>
          <a:xfrm>
            <a:off x="2751667" y="773370"/>
            <a:ext cx="2384036" cy="239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1997" y="5796888"/>
            <a:ext cx="1865195" cy="74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2035" y="5716538"/>
            <a:ext cx="991761" cy="99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10440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endParaRPr lang="en-US" sz="3600" i="1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85" y="196116"/>
            <a:ext cx="12164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and Breathe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 Med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1411" r="74422" b="16213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8910" y="1947153"/>
            <a:ext cx="522958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Breathe</a:t>
            </a:r>
          </a:p>
          <a:p>
            <a:endParaRPr lang="en-US" sz="3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Take 3 deep breaths anytime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Breathe into your belly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Take some time to breathe and stretch throughout the day</a:t>
            </a:r>
          </a:p>
          <a:p>
            <a:br>
              <a:rPr lang="en-US" dirty="0"/>
            </a:b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593" y="1947153"/>
            <a:ext cx="4929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Pause</a:t>
            </a:r>
          </a:p>
          <a:p>
            <a:endParaRPr lang="en-US" sz="3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Count to 10 before responding to an emotional situation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Schedule breaks and time to relax</a:t>
            </a:r>
          </a:p>
        </p:txBody>
      </p:sp>
    </p:spTree>
    <p:extLst>
      <p:ext uri="{BB962C8B-B14F-4D97-AF65-F5344CB8AC3E}">
        <p14:creationId xmlns:p14="http://schemas.microsoft.com/office/powerpoint/2010/main" val="32277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10440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endParaRPr lang="en-US" sz="3600" i="1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85" y="196116"/>
            <a:ext cx="12164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Laugh and Connect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 Med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1411" r="74422" b="16213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296" y="2084466"/>
            <a:ext cx="4014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Laugh</a:t>
            </a:r>
          </a:p>
          <a:p>
            <a:endParaRPr lang="en-US" sz="3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Watch a comedy or funny video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Share something funny with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3240" y="2084466"/>
            <a:ext cx="5360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Connect</a:t>
            </a:r>
          </a:p>
          <a:p>
            <a:endParaRPr lang="en-US" sz="3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Reach out to a friend, stay in touch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Find a group or club to nurture your interests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Seek help from a professional if things get overwhelming</a:t>
            </a:r>
          </a:p>
        </p:txBody>
      </p:sp>
    </p:spTree>
    <p:extLst>
      <p:ext uri="{BB962C8B-B14F-4D97-AF65-F5344CB8AC3E}">
        <p14:creationId xmlns:p14="http://schemas.microsoft.com/office/powerpoint/2010/main" val="3862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10440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endParaRPr lang="en-US" sz="3600" i="1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85" y="196116"/>
            <a:ext cx="12164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 Med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1411" r="74422" b="16213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6952" y="175150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Time management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Plan ahead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Learn to say no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Schedule time for yourself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</a:rPr>
              <a:t>Want to know more?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557885" y="1531032"/>
            <a:ext cx="10248503" cy="153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Schedule a free one-on-one appointment with us to learn more about nutrition and tips on having a balanced diet! </a:t>
            </a:r>
            <a:endParaRPr sz="28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9" y="3186471"/>
            <a:ext cx="4700457" cy="3133638"/>
          </a:xfrm>
          <a:prstGeom prst="rect">
            <a:avLst/>
          </a:prstGeom>
        </p:spPr>
      </p:pic>
      <p:pic>
        <p:nvPicPr>
          <p:cNvPr id="8" name="Google Shape;255;p27">
            <a:extLst>
              <a:ext uri="{FF2B5EF4-FFF2-40B4-BE49-F238E27FC236}">
                <a16:creationId xmlns:a16="http://schemas.microsoft.com/office/drawing/2014/main" id="{79165D62-B0C3-463C-939C-E195FA1A40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732" y="3067034"/>
            <a:ext cx="5289071" cy="359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</a:rPr>
              <a:t>Broncos Care Basic Needs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C831E69-2260-4FCA-B826-5941D3980C5A}"/>
              </a:ext>
            </a:extLst>
          </p:cNvPr>
          <p:cNvSpPr txBox="1">
            <a:spLocks/>
          </p:cNvSpPr>
          <p:nvPr/>
        </p:nvSpPr>
        <p:spPr>
          <a:xfrm>
            <a:off x="359878" y="1426981"/>
            <a:ext cx="5920048" cy="168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accent6"/>
                </a:solidFill>
              </a:rPr>
              <a:t>Need some extra cash for groceries?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5AB9D8-BAEC-4917-A1A4-A07EFE376B51}"/>
              </a:ext>
            </a:extLst>
          </p:cNvPr>
          <p:cNvSpPr txBox="1">
            <a:spLocks/>
          </p:cNvSpPr>
          <p:nvPr/>
        </p:nvSpPr>
        <p:spPr>
          <a:xfrm>
            <a:off x="449139" y="3829980"/>
            <a:ext cx="4681450" cy="2432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CalFresh can help!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6AAD3C-63B5-4C38-A968-B96ECBBD1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5" y="262315"/>
            <a:ext cx="6400813" cy="6400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8A4E4-A68E-473B-AC1C-A8861D495B32}"/>
              </a:ext>
            </a:extLst>
          </p:cNvPr>
          <p:cNvSpPr txBox="1"/>
          <p:nvPr/>
        </p:nvSpPr>
        <p:spPr>
          <a:xfrm>
            <a:off x="5818501" y="4766872"/>
            <a:ext cx="592436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600" b="1" dirty="0"/>
              <a:t>Super Market</a:t>
            </a:r>
          </a:p>
        </p:txBody>
      </p:sp>
    </p:spTree>
    <p:extLst>
      <p:ext uri="{BB962C8B-B14F-4D97-AF65-F5344CB8AC3E}">
        <p14:creationId xmlns:p14="http://schemas.microsoft.com/office/powerpoint/2010/main" val="19359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</a:rPr>
              <a:t>Broncos Care Basic Needs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F0E3665-2F04-4C59-AC08-5969DDDD41FB}"/>
              </a:ext>
            </a:extLst>
          </p:cNvPr>
          <p:cNvSpPr txBox="1">
            <a:spLocks/>
          </p:cNvSpPr>
          <p:nvPr/>
        </p:nvSpPr>
        <p:spPr>
          <a:xfrm>
            <a:off x="556761" y="12043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latin typeface="Arial Black" panose="020B0A04020102020204" pitchFamily="34" charset="0"/>
              </a:rPr>
              <a:t>5 things to know about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AB0B1-CE45-4D04-ABD1-665C81BA3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8" y="1104300"/>
            <a:ext cx="3568961" cy="142560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8C24E54-978E-4B7A-A675-855F1408E461}"/>
              </a:ext>
            </a:extLst>
          </p:cNvPr>
          <p:cNvSpPr txBox="1">
            <a:spLocks/>
          </p:cNvSpPr>
          <p:nvPr/>
        </p:nvSpPr>
        <p:spPr>
          <a:xfrm>
            <a:off x="838198" y="24121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It’s a nutrition assistance program that helps low-income individuals and families buy the food they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funded by the USDA, is known as SNAP in other states and was </a:t>
            </a:r>
            <a:r>
              <a:rPr lang="en-US" i="1" dirty="0"/>
              <a:t>formerly known as “food stamps”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Individuals can receive up to </a:t>
            </a:r>
            <a:r>
              <a:rPr lang="en-US" b="1" dirty="0"/>
              <a:t>$192 a month </a:t>
            </a:r>
            <a:r>
              <a:rPr lang="en-US" dirty="0"/>
              <a:t>for groceries!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Eligibility is based on factors such as </a:t>
            </a:r>
            <a:r>
              <a:rPr lang="en-US" b="1" dirty="0"/>
              <a:t>income, household size and student status.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help you apply for </a:t>
            </a:r>
            <a:r>
              <a:rPr lang="en-US" dirty="0" err="1"/>
              <a:t>CalFresh</a:t>
            </a:r>
            <a:r>
              <a:rPr lang="en-US" dirty="0"/>
              <a:t>! Sign up for an appointment today on our website! </a:t>
            </a:r>
            <a:r>
              <a:rPr lang="en-US" dirty="0">
                <a:hlinkClick r:id="rId5"/>
              </a:rPr>
              <a:t>www.cpp.edu/basicneeds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9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557885" y="19611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</a:rPr>
              <a:t>Move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 l="792" t="21411" r="74422" b="16212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528125" y="1635699"/>
            <a:ext cx="10578600" cy="102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Anything that gets you moving!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15" y="2872624"/>
            <a:ext cx="632909" cy="5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817425" y="5358144"/>
            <a:ext cx="791509" cy="570367"/>
            <a:chOff x="3310" y="400"/>
            <a:chExt cx="796" cy="576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400"/>
              <a:ext cx="1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7"/>
            <p:cNvSpPr>
              <a:spLocks/>
            </p:cNvSpPr>
            <p:nvPr/>
          </p:nvSpPr>
          <p:spPr bwMode="auto">
            <a:xfrm>
              <a:off x="3310" y="500"/>
              <a:ext cx="442" cy="476"/>
            </a:xfrm>
            <a:custGeom>
              <a:avLst/>
              <a:gdLst>
                <a:gd name="T0" fmla="+- 0 3676 3310"/>
                <a:gd name="T1" fmla="*/ T0 w 442"/>
                <a:gd name="T2" fmla="+- 0 811 501"/>
                <a:gd name="T3" fmla="*/ 811 h 476"/>
                <a:gd name="T4" fmla="+- 0 3681 3310"/>
                <a:gd name="T5" fmla="*/ T4 w 442"/>
                <a:gd name="T6" fmla="+- 0 854 501"/>
                <a:gd name="T7" fmla="*/ 854 h 476"/>
                <a:gd name="T8" fmla="+- 0 3674 3310"/>
                <a:gd name="T9" fmla="*/ T8 w 442"/>
                <a:gd name="T10" fmla="+- 0 910 501"/>
                <a:gd name="T11" fmla="*/ 910 h 476"/>
                <a:gd name="T12" fmla="+- 0 3669 3310"/>
                <a:gd name="T13" fmla="*/ T12 w 442"/>
                <a:gd name="T14" fmla="+- 0 957 501"/>
                <a:gd name="T15" fmla="*/ 957 h 476"/>
                <a:gd name="T16" fmla="+- 0 3693 3310"/>
                <a:gd name="T17" fmla="*/ T16 w 442"/>
                <a:gd name="T18" fmla="+- 0 975 501"/>
                <a:gd name="T19" fmla="*/ 975 h 476"/>
                <a:gd name="T20" fmla="+- 0 3711 3310"/>
                <a:gd name="T21" fmla="*/ T20 w 442"/>
                <a:gd name="T22" fmla="+- 0 974 501"/>
                <a:gd name="T23" fmla="*/ 974 h 476"/>
                <a:gd name="T24" fmla="+- 0 3734 3310"/>
                <a:gd name="T25" fmla="*/ T24 w 442"/>
                <a:gd name="T26" fmla="+- 0 953 501"/>
                <a:gd name="T27" fmla="*/ 953 h 476"/>
                <a:gd name="T28" fmla="+- 0 3751 3310"/>
                <a:gd name="T29" fmla="*/ T28 w 442"/>
                <a:gd name="T30" fmla="+- 0 877 501"/>
                <a:gd name="T31" fmla="*/ 877 h 476"/>
                <a:gd name="T32" fmla="+- 0 3745 3310"/>
                <a:gd name="T33" fmla="*/ T32 w 442"/>
                <a:gd name="T34" fmla="+- 0 798 501"/>
                <a:gd name="T35" fmla="*/ 798 h 476"/>
                <a:gd name="T36" fmla="+- 0 3606 3310"/>
                <a:gd name="T37" fmla="*/ T36 w 442"/>
                <a:gd name="T38" fmla="+- 0 694 501"/>
                <a:gd name="T39" fmla="*/ 694 h 476"/>
                <a:gd name="T40" fmla="+- 0 3615 3310"/>
                <a:gd name="T41" fmla="*/ T40 w 442"/>
                <a:gd name="T42" fmla="+- 0 720 501"/>
                <a:gd name="T43" fmla="*/ 720 h 476"/>
                <a:gd name="T44" fmla="+- 0 3609 3310"/>
                <a:gd name="T45" fmla="*/ T44 w 442"/>
                <a:gd name="T46" fmla="+- 0 759 501"/>
                <a:gd name="T47" fmla="*/ 759 h 476"/>
                <a:gd name="T48" fmla="+- 0 3584 3310"/>
                <a:gd name="T49" fmla="*/ T48 w 442"/>
                <a:gd name="T50" fmla="+- 0 845 501"/>
                <a:gd name="T51" fmla="*/ 845 h 476"/>
                <a:gd name="T52" fmla="+- 0 3537 3310"/>
                <a:gd name="T53" fmla="*/ T52 w 442"/>
                <a:gd name="T54" fmla="+- 0 927 501"/>
                <a:gd name="T55" fmla="*/ 927 h 476"/>
                <a:gd name="T56" fmla="+- 0 3541 3310"/>
                <a:gd name="T57" fmla="*/ T56 w 442"/>
                <a:gd name="T58" fmla="+- 0 952 501"/>
                <a:gd name="T59" fmla="*/ 952 h 476"/>
                <a:gd name="T60" fmla="+- 0 3576 3310"/>
                <a:gd name="T61" fmla="*/ T60 w 442"/>
                <a:gd name="T62" fmla="+- 0 969 501"/>
                <a:gd name="T63" fmla="*/ 969 h 476"/>
                <a:gd name="T64" fmla="+- 0 3626 3310"/>
                <a:gd name="T65" fmla="*/ T64 w 442"/>
                <a:gd name="T66" fmla="+- 0 916 501"/>
                <a:gd name="T67" fmla="*/ 916 h 476"/>
                <a:gd name="T68" fmla="+- 0 3673 3310"/>
                <a:gd name="T69" fmla="*/ T68 w 442"/>
                <a:gd name="T70" fmla="+- 0 798 501"/>
                <a:gd name="T71" fmla="*/ 798 h 476"/>
                <a:gd name="T72" fmla="+- 0 3728 3310"/>
                <a:gd name="T73" fmla="*/ T72 w 442"/>
                <a:gd name="T74" fmla="+- 0 746 501"/>
                <a:gd name="T75" fmla="*/ 746 h 476"/>
                <a:gd name="T76" fmla="+- 0 3711 3310"/>
                <a:gd name="T77" fmla="*/ T76 w 442"/>
                <a:gd name="T78" fmla="+- 0 713 501"/>
                <a:gd name="T79" fmla="*/ 713 h 476"/>
                <a:gd name="T80" fmla="+- 0 3709 3310"/>
                <a:gd name="T81" fmla="*/ T80 w 442"/>
                <a:gd name="T82" fmla="+- 0 697 501"/>
                <a:gd name="T83" fmla="*/ 697 h 476"/>
                <a:gd name="T84" fmla="+- 0 3352 3310"/>
                <a:gd name="T85" fmla="*/ T84 w 442"/>
                <a:gd name="T86" fmla="+- 0 830 501"/>
                <a:gd name="T87" fmla="*/ 830 h 476"/>
                <a:gd name="T88" fmla="+- 0 3311 3310"/>
                <a:gd name="T89" fmla="*/ T88 w 442"/>
                <a:gd name="T90" fmla="+- 0 846 501"/>
                <a:gd name="T91" fmla="*/ 846 h 476"/>
                <a:gd name="T92" fmla="+- 0 3347 3310"/>
                <a:gd name="T93" fmla="*/ T92 w 442"/>
                <a:gd name="T94" fmla="+- 0 919 501"/>
                <a:gd name="T95" fmla="*/ 919 h 476"/>
                <a:gd name="T96" fmla="+- 0 3360 3310"/>
                <a:gd name="T97" fmla="*/ T96 w 442"/>
                <a:gd name="T98" fmla="+- 0 938 501"/>
                <a:gd name="T99" fmla="*/ 938 h 476"/>
                <a:gd name="T100" fmla="+- 0 3431 3310"/>
                <a:gd name="T101" fmla="*/ T100 w 442"/>
                <a:gd name="T102" fmla="+- 0 955 501"/>
                <a:gd name="T103" fmla="*/ 955 h 476"/>
                <a:gd name="T104" fmla="+- 0 3453 3310"/>
                <a:gd name="T105" fmla="*/ T104 w 442"/>
                <a:gd name="T106" fmla="+- 0 945 501"/>
                <a:gd name="T107" fmla="*/ 945 h 476"/>
                <a:gd name="T108" fmla="+- 0 3440 3310"/>
                <a:gd name="T109" fmla="*/ T108 w 442"/>
                <a:gd name="T110" fmla="+- 0 931 501"/>
                <a:gd name="T111" fmla="*/ 931 h 476"/>
                <a:gd name="T112" fmla="+- 0 3407 3310"/>
                <a:gd name="T113" fmla="*/ T112 w 442"/>
                <a:gd name="T114" fmla="+- 0 842 501"/>
                <a:gd name="T115" fmla="*/ 842 h 476"/>
                <a:gd name="T116" fmla="+- 0 3671 3310"/>
                <a:gd name="T117" fmla="*/ T116 w 442"/>
                <a:gd name="T118" fmla="+- 0 506 501"/>
                <a:gd name="T119" fmla="*/ 506 h 476"/>
                <a:gd name="T120" fmla="+- 0 3621 3310"/>
                <a:gd name="T121" fmla="*/ T120 w 442"/>
                <a:gd name="T122" fmla="+- 0 578 501"/>
                <a:gd name="T123" fmla="*/ 578 h 476"/>
                <a:gd name="T124" fmla="+- 0 3606 3310"/>
                <a:gd name="T125" fmla="*/ T124 w 442"/>
                <a:gd name="T126" fmla="+- 0 675 501"/>
                <a:gd name="T127" fmla="*/ 675 h 476"/>
                <a:gd name="T128" fmla="+- 0 3576 3310"/>
                <a:gd name="T129" fmla="*/ T128 w 442"/>
                <a:gd name="T130" fmla="+- 0 692 501"/>
                <a:gd name="T131" fmla="*/ 692 h 476"/>
                <a:gd name="T132" fmla="+- 0 3549 3310"/>
                <a:gd name="T133" fmla="*/ T132 w 442"/>
                <a:gd name="T134" fmla="+- 0 736 501"/>
                <a:gd name="T135" fmla="*/ 736 h 476"/>
                <a:gd name="T136" fmla="+- 0 3540 3310"/>
                <a:gd name="T137" fmla="*/ T136 w 442"/>
                <a:gd name="T138" fmla="+- 0 804 501"/>
                <a:gd name="T139" fmla="*/ 804 h 476"/>
                <a:gd name="T140" fmla="+- 0 3508 3310"/>
                <a:gd name="T141" fmla="*/ T140 w 442"/>
                <a:gd name="T142" fmla="+- 0 876 501"/>
                <a:gd name="T143" fmla="*/ 876 h 476"/>
                <a:gd name="T144" fmla="+- 0 3459 3310"/>
                <a:gd name="T145" fmla="*/ T144 w 442"/>
                <a:gd name="T146" fmla="+- 0 923 501"/>
                <a:gd name="T147" fmla="*/ 923 h 476"/>
                <a:gd name="T148" fmla="+- 0 3440 3310"/>
                <a:gd name="T149" fmla="*/ T148 w 442"/>
                <a:gd name="T150" fmla="+- 0 931 501"/>
                <a:gd name="T151" fmla="*/ 931 h 476"/>
                <a:gd name="T152" fmla="+- 0 3505 3310"/>
                <a:gd name="T153" fmla="*/ T152 w 442"/>
                <a:gd name="T154" fmla="+- 0 905 501"/>
                <a:gd name="T155" fmla="*/ 905 h 476"/>
                <a:gd name="T156" fmla="+- 0 3548 3310"/>
                <a:gd name="T157" fmla="*/ T156 w 442"/>
                <a:gd name="T158" fmla="+- 0 835 501"/>
                <a:gd name="T159" fmla="*/ 835 h 476"/>
                <a:gd name="T160" fmla="+- 0 3565 3310"/>
                <a:gd name="T161" fmla="*/ T160 w 442"/>
                <a:gd name="T162" fmla="+- 0 754 501"/>
                <a:gd name="T163" fmla="*/ 754 h 476"/>
                <a:gd name="T164" fmla="+- 0 3577 3310"/>
                <a:gd name="T165" fmla="*/ T164 w 442"/>
                <a:gd name="T166" fmla="+- 0 714 501"/>
                <a:gd name="T167" fmla="*/ 714 h 476"/>
                <a:gd name="T168" fmla="+- 0 3599 3310"/>
                <a:gd name="T169" fmla="*/ T168 w 442"/>
                <a:gd name="T170" fmla="+- 0 696 501"/>
                <a:gd name="T171" fmla="*/ 696 h 476"/>
                <a:gd name="T172" fmla="+- 0 3697 3310"/>
                <a:gd name="T173" fmla="*/ T172 w 442"/>
                <a:gd name="T174" fmla="+- 0 684 501"/>
                <a:gd name="T175" fmla="*/ 684 h 476"/>
                <a:gd name="T176" fmla="+- 0 3686 3310"/>
                <a:gd name="T177" fmla="*/ T176 w 442"/>
                <a:gd name="T178" fmla="+- 0 669 501"/>
                <a:gd name="T179" fmla="*/ 669 h 476"/>
                <a:gd name="T180" fmla="+- 0 3669 3310"/>
                <a:gd name="T181" fmla="*/ T180 w 442"/>
                <a:gd name="T182" fmla="+- 0 630 501"/>
                <a:gd name="T183" fmla="*/ 630 h 476"/>
                <a:gd name="T184" fmla="+- 0 3665 3310"/>
                <a:gd name="T185" fmla="*/ T184 w 442"/>
                <a:gd name="T186" fmla="+- 0 569 501"/>
                <a:gd name="T187" fmla="*/ 569 h 476"/>
                <a:gd name="T188" fmla="+- 0 3671 3310"/>
                <a:gd name="T189" fmla="*/ T188 w 442"/>
                <a:gd name="T190" fmla="+- 0 537 501"/>
                <a:gd name="T191" fmla="*/ 537 h 476"/>
                <a:gd name="T192" fmla="+- 0 3731 3310"/>
                <a:gd name="T193" fmla="*/ T192 w 442"/>
                <a:gd name="T194" fmla="+- 0 518 501"/>
                <a:gd name="T195" fmla="*/ 518 h 476"/>
                <a:gd name="T196" fmla="+- 0 3693 3310"/>
                <a:gd name="T197" fmla="*/ T196 w 442"/>
                <a:gd name="T198" fmla="+- 0 501 501"/>
                <a:gd name="T199" fmla="*/ 501 h 476"/>
                <a:gd name="T200" fmla="+- 0 3704 3310"/>
                <a:gd name="T201" fmla="*/ T200 w 442"/>
                <a:gd name="T202" fmla="+- 0 518 501"/>
                <a:gd name="T203" fmla="*/ 518 h 476"/>
                <a:gd name="T204" fmla="+- 0 3723 3310"/>
                <a:gd name="T205" fmla="*/ T204 w 442"/>
                <a:gd name="T206" fmla="+- 0 532 501"/>
                <a:gd name="T207" fmla="*/ 532 h 476"/>
                <a:gd name="T208" fmla="+- 0 3724 3310"/>
                <a:gd name="T209" fmla="*/ T208 w 442"/>
                <a:gd name="T210" fmla="+- 0 554 501"/>
                <a:gd name="T211" fmla="*/ 554 h 476"/>
                <a:gd name="T212" fmla="+- 0 3721 3310"/>
                <a:gd name="T213" fmla="*/ T212 w 442"/>
                <a:gd name="T214" fmla="+- 0 567 501"/>
                <a:gd name="T215" fmla="*/ 567 h 476"/>
                <a:gd name="T216" fmla="+- 0 3721 3310"/>
                <a:gd name="T217" fmla="*/ T216 w 442"/>
                <a:gd name="T218" fmla="+- 0 603 501"/>
                <a:gd name="T219" fmla="*/ 603 h 476"/>
                <a:gd name="T220" fmla="+- 0 3735 3310"/>
                <a:gd name="T221" fmla="*/ T220 w 442"/>
                <a:gd name="T222" fmla="+- 0 569 501"/>
                <a:gd name="T223" fmla="*/ 569 h 476"/>
                <a:gd name="T224" fmla="+- 0 3731 3310"/>
                <a:gd name="T225" fmla="*/ T224 w 442"/>
                <a:gd name="T226" fmla="+- 0 518 501"/>
                <a:gd name="T227" fmla="*/ 518 h 4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442" h="476">
                  <a:moveTo>
                    <a:pt x="435" y="297"/>
                  </a:moveTo>
                  <a:lnTo>
                    <a:pt x="363" y="297"/>
                  </a:lnTo>
                  <a:lnTo>
                    <a:pt x="366" y="310"/>
                  </a:lnTo>
                  <a:lnTo>
                    <a:pt x="369" y="324"/>
                  </a:lnTo>
                  <a:lnTo>
                    <a:pt x="370" y="338"/>
                  </a:lnTo>
                  <a:lnTo>
                    <a:pt x="371" y="353"/>
                  </a:lnTo>
                  <a:lnTo>
                    <a:pt x="370" y="371"/>
                  </a:lnTo>
                  <a:lnTo>
                    <a:pt x="368" y="390"/>
                  </a:lnTo>
                  <a:lnTo>
                    <a:pt x="364" y="409"/>
                  </a:lnTo>
                  <a:lnTo>
                    <a:pt x="357" y="430"/>
                  </a:lnTo>
                  <a:lnTo>
                    <a:pt x="355" y="444"/>
                  </a:lnTo>
                  <a:lnTo>
                    <a:pt x="359" y="456"/>
                  </a:lnTo>
                  <a:lnTo>
                    <a:pt x="367" y="466"/>
                  </a:lnTo>
                  <a:lnTo>
                    <a:pt x="379" y="473"/>
                  </a:lnTo>
                  <a:lnTo>
                    <a:pt x="383" y="474"/>
                  </a:lnTo>
                  <a:lnTo>
                    <a:pt x="387" y="475"/>
                  </a:lnTo>
                  <a:lnTo>
                    <a:pt x="391" y="475"/>
                  </a:lnTo>
                  <a:lnTo>
                    <a:pt x="401" y="473"/>
                  </a:lnTo>
                  <a:lnTo>
                    <a:pt x="411" y="469"/>
                  </a:lnTo>
                  <a:lnTo>
                    <a:pt x="419" y="461"/>
                  </a:lnTo>
                  <a:lnTo>
                    <a:pt x="424" y="452"/>
                  </a:lnTo>
                  <a:lnTo>
                    <a:pt x="432" y="426"/>
                  </a:lnTo>
                  <a:lnTo>
                    <a:pt x="437" y="401"/>
                  </a:lnTo>
                  <a:lnTo>
                    <a:pt x="441" y="376"/>
                  </a:lnTo>
                  <a:lnTo>
                    <a:pt x="442" y="353"/>
                  </a:lnTo>
                  <a:lnTo>
                    <a:pt x="438" y="312"/>
                  </a:lnTo>
                  <a:lnTo>
                    <a:pt x="435" y="297"/>
                  </a:lnTo>
                  <a:close/>
                  <a:moveTo>
                    <a:pt x="395" y="192"/>
                  </a:moveTo>
                  <a:lnTo>
                    <a:pt x="296" y="192"/>
                  </a:lnTo>
                  <a:lnTo>
                    <a:pt x="296" y="193"/>
                  </a:lnTo>
                  <a:lnTo>
                    <a:pt x="298" y="204"/>
                  </a:lnTo>
                  <a:lnTo>
                    <a:pt x="301" y="212"/>
                  </a:lnTo>
                  <a:lnTo>
                    <a:pt x="305" y="219"/>
                  </a:lnTo>
                  <a:lnTo>
                    <a:pt x="304" y="231"/>
                  </a:lnTo>
                  <a:lnTo>
                    <a:pt x="302" y="244"/>
                  </a:lnTo>
                  <a:lnTo>
                    <a:pt x="299" y="258"/>
                  </a:lnTo>
                  <a:lnTo>
                    <a:pt x="296" y="273"/>
                  </a:lnTo>
                  <a:lnTo>
                    <a:pt x="287" y="308"/>
                  </a:lnTo>
                  <a:lnTo>
                    <a:pt x="274" y="344"/>
                  </a:lnTo>
                  <a:lnTo>
                    <a:pt x="256" y="380"/>
                  </a:lnTo>
                  <a:lnTo>
                    <a:pt x="233" y="414"/>
                  </a:lnTo>
                  <a:lnTo>
                    <a:pt x="227" y="426"/>
                  </a:lnTo>
                  <a:lnTo>
                    <a:pt x="227" y="430"/>
                  </a:lnTo>
                  <a:lnTo>
                    <a:pt x="227" y="439"/>
                  </a:lnTo>
                  <a:lnTo>
                    <a:pt x="231" y="451"/>
                  </a:lnTo>
                  <a:lnTo>
                    <a:pt x="240" y="461"/>
                  </a:lnTo>
                  <a:lnTo>
                    <a:pt x="253" y="467"/>
                  </a:lnTo>
                  <a:lnTo>
                    <a:pt x="266" y="468"/>
                  </a:lnTo>
                  <a:lnTo>
                    <a:pt x="279" y="464"/>
                  </a:lnTo>
                  <a:lnTo>
                    <a:pt x="290" y="455"/>
                  </a:lnTo>
                  <a:lnTo>
                    <a:pt x="316" y="415"/>
                  </a:lnTo>
                  <a:lnTo>
                    <a:pt x="337" y="375"/>
                  </a:lnTo>
                  <a:lnTo>
                    <a:pt x="352" y="335"/>
                  </a:lnTo>
                  <a:lnTo>
                    <a:pt x="363" y="297"/>
                  </a:lnTo>
                  <a:lnTo>
                    <a:pt x="435" y="297"/>
                  </a:lnTo>
                  <a:lnTo>
                    <a:pt x="430" y="276"/>
                  </a:lnTo>
                  <a:lnTo>
                    <a:pt x="418" y="245"/>
                  </a:lnTo>
                  <a:lnTo>
                    <a:pt x="405" y="218"/>
                  </a:lnTo>
                  <a:lnTo>
                    <a:pt x="403" y="215"/>
                  </a:lnTo>
                  <a:lnTo>
                    <a:pt x="401" y="212"/>
                  </a:lnTo>
                  <a:lnTo>
                    <a:pt x="399" y="209"/>
                  </a:lnTo>
                  <a:lnTo>
                    <a:pt x="399" y="203"/>
                  </a:lnTo>
                  <a:lnTo>
                    <a:pt x="399" y="196"/>
                  </a:lnTo>
                  <a:lnTo>
                    <a:pt x="397" y="193"/>
                  </a:lnTo>
                  <a:lnTo>
                    <a:pt x="395" y="192"/>
                  </a:lnTo>
                  <a:close/>
                  <a:moveTo>
                    <a:pt x="42" y="329"/>
                  </a:moveTo>
                  <a:lnTo>
                    <a:pt x="29" y="341"/>
                  </a:lnTo>
                  <a:lnTo>
                    <a:pt x="0" y="341"/>
                  </a:lnTo>
                  <a:lnTo>
                    <a:pt x="1" y="345"/>
                  </a:lnTo>
                  <a:lnTo>
                    <a:pt x="25" y="402"/>
                  </a:lnTo>
                  <a:lnTo>
                    <a:pt x="26" y="402"/>
                  </a:lnTo>
                  <a:lnTo>
                    <a:pt x="37" y="418"/>
                  </a:lnTo>
                  <a:lnTo>
                    <a:pt x="39" y="427"/>
                  </a:lnTo>
                  <a:lnTo>
                    <a:pt x="45" y="437"/>
                  </a:lnTo>
                  <a:lnTo>
                    <a:pt x="50" y="437"/>
                  </a:lnTo>
                  <a:lnTo>
                    <a:pt x="50" y="445"/>
                  </a:lnTo>
                  <a:lnTo>
                    <a:pt x="56" y="454"/>
                  </a:lnTo>
                  <a:lnTo>
                    <a:pt x="121" y="454"/>
                  </a:lnTo>
                  <a:lnTo>
                    <a:pt x="121" y="450"/>
                  </a:lnTo>
                  <a:lnTo>
                    <a:pt x="131" y="448"/>
                  </a:lnTo>
                  <a:lnTo>
                    <a:pt x="143" y="444"/>
                  </a:lnTo>
                  <a:lnTo>
                    <a:pt x="157" y="436"/>
                  </a:lnTo>
                  <a:lnTo>
                    <a:pt x="165" y="430"/>
                  </a:lnTo>
                  <a:lnTo>
                    <a:pt x="130" y="430"/>
                  </a:lnTo>
                  <a:lnTo>
                    <a:pt x="132" y="404"/>
                  </a:lnTo>
                  <a:lnTo>
                    <a:pt x="124" y="371"/>
                  </a:lnTo>
                  <a:lnTo>
                    <a:pt x="97" y="341"/>
                  </a:lnTo>
                  <a:lnTo>
                    <a:pt x="42" y="329"/>
                  </a:lnTo>
                  <a:close/>
                  <a:moveTo>
                    <a:pt x="383" y="0"/>
                  </a:moveTo>
                  <a:lnTo>
                    <a:pt x="361" y="5"/>
                  </a:lnTo>
                  <a:lnTo>
                    <a:pt x="341" y="20"/>
                  </a:lnTo>
                  <a:lnTo>
                    <a:pt x="324" y="43"/>
                  </a:lnTo>
                  <a:lnTo>
                    <a:pt x="311" y="77"/>
                  </a:lnTo>
                  <a:lnTo>
                    <a:pt x="302" y="108"/>
                  </a:lnTo>
                  <a:lnTo>
                    <a:pt x="297" y="140"/>
                  </a:lnTo>
                  <a:lnTo>
                    <a:pt x="296" y="174"/>
                  </a:lnTo>
                  <a:lnTo>
                    <a:pt x="284" y="178"/>
                  </a:lnTo>
                  <a:lnTo>
                    <a:pt x="274" y="184"/>
                  </a:lnTo>
                  <a:lnTo>
                    <a:pt x="266" y="191"/>
                  </a:lnTo>
                  <a:lnTo>
                    <a:pt x="253" y="204"/>
                  </a:lnTo>
                  <a:lnTo>
                    <a:pt x="245" y="218"/>
                  </a:lnTo>
                  <a:lnTo>
                    <a:pt x="239" y="235"/>
                  </a:lnTo>
                  <a:lnTo>
                    <a:pt x="238" y="253"/>
                  </a:lnTo>
                  <a:lnTo>
                    <a:pt x="236" y="278"/>
                  </a:lnTo>
                  <a:lnTo>
                    <a:pt x="230" y="303"/>
                  </a:lnTo>
                  <a:lnTo>
                    <a:pt x="222" y="328"/>
                  </a:lnTo>
                  <a:lnTo>
                    <a:pt x="211" y="352"/>
                  </a:lnTo>
                  <a:lnTo>
                    <a:pt x="198" y="375"/>
                  </a:lnTo>
                  <a:lnTo>
                    <a:pt x="182" y="394"/>
                  </a:lnTo>
                  <a:lnTo>
                    <a:pt x="166" y="410"/>
                  </a:lnTo>
                  <a:lnTo>
                    <a:pt x="149" y="422"/>
                  </a:lnTo>
                  <a:lnTo>
                    <a:pt x="142" y="426"/>
                  </a:lnTo>
                  <a:lnTo>
                    <a:pt x="136" y="428"/>
                  </a:lnTo>
                  <a:lnTo>
                    <a:pt x="130" y="430"/>
                  </a:lnTo>
                  <a:lnTo>
                    <a:pt x="165" y="430"/>
                  </a:lnTo>
                  <a:lnTo>
                    <a:pt x="177" y="422"/>
                  </a:lnTo>
                  <a:lnTo>
                    <a:pt x="195" y="404"/>
                  </a:lnTo>
                  <a:lnTo>
                    <a:pt x="212" y="383"/>
                  </a:lnTo>
                  <a:lnTo>
                    <a:pt x="226" y="360"/>
                  </a:lnTo>
                  <a:lnTo>
                    <a:pt x="238" y="334"/>
                  </a:lnTo>
                  <a:lnTo>
                    <a:pt x="247" y="307"/>
                  </a:lnTo>
                  <a:lnTo>
                    <a:pt x="253" y="280"/>
                  </a:lnTo>
                  <a:lnTo>
                    <a:pt x="255" y="253"/>
                  </a:lnTo>
                  <a:lnTo>
                    <a:pt x="256" y="238"/>
                  </a:lnTo>
                  <a:lnTo>
                    <a:pt x="260" y="225"/>
                  </a:lnTo>
                  <a:lnTo>
                    <a:pt x="267" y="213"/>
                  </a:lnTo>
                  <a:lnTo>
                    <a:pt x="277" y="203"/>
                  </a:lnTo>
                  <a:lnTo>
                    <a:pt x="282" y="199"/>
                  </a:lnTo>
                  <a:lnTo>
                    <a:pt x="289" y="195"/>
                  </a:lnTo>
                  <a:lnTo>
                    <a:pt x="296" y="192"/>
                  </a:lnTo>
                  <a:lnTo>
                    <a:pt x="395" y="192"/>
                  </a:lnTo>
                  <a:lnTo>
                    <a:pt x="387" y="183"/>
                  </a:lnTo>
                  <a:lnTo>
                    <a:pt x="382" y="176"/>
                  </a:lnTo>
                  <a:lnTo>
                    <a:pt x="377" y="169"/>
                  </a:lnTo>
                  <a:lnTo>
                    <a:pt x="376" y="168"/>
                  </a:lnTo>
                  <a:lnTo>
                    <a:pt x="376" y="167"/>
                  </a:lnTo>
                  <a:lnTo>
                    <a:pt x="366" y="149"/>
                  </a:lnTo>
                  <a:lnTo>
                    <a:pt x="359" y="129"/>
                  </a:lnTo>
                  <a:lnTo>
                    <a:pt x="355" y="108"/>
                  </a:lnTo>
                  <a:lnTo>
                    <a:pt x="354" y="86"/>
                  </a:lnTo>
                  <a:lnTo>
                    <a:pt x="355" y="68"/>
                  </a:lnTo>
                  <a:lnTo>
                    <a:pt x="357" y="53"/>
                  </a:lnTo>
                  <a:lnTo>
                    <a:pt x="359" y="42"/>
                  </a:lnTo>
                  <a:lnTo>
                    <a:pt x="361" y="36"/>
                  </a:lnTo>
                  <a:lnTo>
                    <a:pt x="365" y="24"/>
                  </a:lnTo>
                  <a:lnTo>
                    <a:pt x="375" y="17"/>
                  </a:lnTo>
                  <a:lnTo>
                    <a:pt x="421" y="17"/>
                  </a:lnTo>
                  <a:lnTo>
                    <a:pt x="418" y="12"/>
                  </a:lnTo>
                  <a:lnTo>
                    <a:pt x="403" y="2"/>
                  </a:lnTo>
                  <a:lnTo>
                    <a:pt x="383" y="0"/>
                  </a:lnTo>
                  <a:close/>
                  <a:moveTo>
                    <a:pt x="421" y="17"/>
                  </a:moveTo>
                  <a:lnTo>
                    <a:pt x="391" y="17"/>
                  </a:lnTo>
                  <a:lnTo>
                    <a:pt x="394" y="17"/>
                  </a:lnTo>
                  <a:lnTo>
                    <a:pt x="396" y="18"/>
                  </a:lnTo>
                  <a:lnTo>
                    <a:pt x="406" y="23"/>
                  </a:lnTo>
                  <a:lnTo>
                    <a:pt x="413" y="31"/>
                  </a:lnTo>
                  <a:lnTo>
                    <a:pt x="416" y="41"/>
                  </a:lnTo>
                  <a:lnTo>
                    <a:pt x="415" y="52"/>
                  </a:lnTo>
                  <a:lnTo>
                    <a:pt x="414" y="53"/>
                  </a:lnTo>
                  <a:lnTo>
                    <a:pt x="414" y="55"/>
                  </a:lnTo>
                  <a:lnTo>
                    <a:pt x="413" y="58"/>
                  </a:lnTo>
                  <a:lnTo>
                    <a:pt x="411" y="66"/>
                  </a:lnTo>
                  <a:lnTo>
                    <a:pt x="410" y="75"/>
                  </a:lnTo>
                  <a:lnTo>
                    <a:pt x="410" y="93"/>
                  </a:lnTo>
                  <a:lnTo>
                    <a:pt x="411" y="102"/>
                  </a:lnTo>
                  <a:lnTo>
                    <a:pt x="413" y="111"/>
                  </a:lnTo>
                  <a:lnTo>
                    <a:pt x="416" y="100"/>
                  </a:lnTo>
                  <a:lnTo>
                    <a:pt x="425" y="68"/>
                  </a:lnTo>
                  <a:lnTo>
                    <a:pt x="430" y="48"/>
                  </a:lnTo>
                  <a:lnTo>
                    <a:pt x="427" y="28"/>
                  </a:lnTo>
                  <a:lnTo>
                    <a:pt x="421" y="17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" y="520"/>
              <a:ext cx="437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12422" y="2798956"/>
            <a:ext cx="780586" cy="656985"/>
            <a:chOff x="4570" y="387"/>
            <a:chExt cx="621" cy="587"/>
          </a:xfrm>
        </p:grpSpPr>
        <p:sp>
          <p:nvSpPr>
            <p:cNvPr id="13" name="AutoShape 21"/>
            <p:cNvSpPr>
              <a:spLocks/>
            </p:cNvSpPr>
            <p:nvPr/>
          </p:nvSpPr>
          <p:spPr bwMode="auto">
            <a:xfrm>
              <a:off x="4570" y="504"/>
              <a:ext cx="621" cy="470"/>
            </a:xfrm>
            <a:custGeom>
              <a:avLst/>
              <a:gdLst>
                <a:gd name="T0" fmla="+- 0 5083 4571"/>
                <a:gd name="T1" fmla="*/ T0 w 621"/>
                <a:gd name="T2" fmla="+- 0 894 504"/>
                <a:gd name="T3" fmla="*/ 894 h 470"/>
                <a:gd name="T4" fmla="+- 0 5111 4571"/>
                <a:gd name="T5" fmla="*/ T4 w 621"/>
                <a:gd name="T6" fmla="+- 0 971 504"/>
                <a:gd name="T7" fmla="*/ 971 h 470"/>
                <a:gd name="T8" fmla="+- 0 5125 4571"/>
                <a:gd name="T9" fmla="*/ T8 w 621"/>
                <a:gd name="T10" fmla="+- 0 923 504"/>
                <a:gd name="T11" fmla="*/ 923 h 470"/>
                <a:gd name="T12" fmla="+- 0 4932 4571"/>
                <a:gd name="T13" fmla="*/ T12 w 621"/>
                <a:gd name="T14" fmla="+- 0 759 504"/>
                <a:gd name="T15" fmla="*/ 759 h 470"/>
                <a:gd name="T16" fmla="+- 0 4923 4571"/>
                <a:gd name="T17" fmla="*/ T16 w 621"/>
                <a:gd name="T18" fmla="+- 0 767 504"/>
                <a:gd name="T19" fmla="*/ 767 h 470"/>
                <a:gd name="T20" fmla="+- 0 4932 4571"/>
                <a:gd name="T21" fmla="*/ T20 w 621"/>
                <a:gd name="T22" fmla="+- 0 808 504"/>
                <a:gd name="T23" fmla="*/ 808 h 470"/>
                <a:gd name="T24" fmla="+- 0 4921 4571"/>
                <a:gd name="T25" fmla="*/ T24 w 621"/>
                <a:gd name="T26" fmla="+- 0 901 504"/>
                <a:gd name="T27" fmla="*/ 901 h 470"/>
                <a:gd name="T28" fmla="+- 0 4922 4571"/>
                <a:gd name="T29" fmla="*/ T28 w 621"/>
                <a:gd name="T30" fmla="+- 0 971 504"/>
                <a:gd name="T31" fmla="*/ 971 h 470"/>
                <a:gd name="T32" fmla="+- 0 4960 4571"/>
                <a:gd name="T33" fmla="*/ T32 w 621"/>
                <a:gd name="T34" fmla="+- 0 955 504"/>
                <a:gd name="T35" fmla="*/ 955 h 470"/>
                <a:gd name="T36" fmla="+- 0 4971 4571"/>
                <a:gd name="T37" fmla="*/ T36 w 621"/>
                <a:gd name="T38" fmla="+- 0 903 504"/>
                <a:gd name="T39" fmla="*/ 903 h 470"/>
                <a:gd name="T40" fmla="+- 0 5019 4571"/>
                <a:gd name="T41" fmla="*/ T40 w 621"/>
                <a:gd name="T42" fmla="+- 0 890 504"/>
                <a:gd name="T43" fmla="*/ 890 h 470"/>
                <a:gd name="T44" fmla="+- 0 5133 4571"/>
                <a:gd name="T45" fmla="*/ T44 w 621"/>
                <a:gd name="T46" fmla="+- 0 822 504"/>
                <a:gd name="T47" fmla="*/ 822 h 470"/>
                <a:gd name="T48" fmla="+- 0 4967 4571"/>
                <a:gd name="T49" fmla="*/ T48 w 621"/>
                <a:gd name="T50" fmla="+- 0 807 504"/>
                <a:gd name="T51" fmla="*/ 807 h 470"/>
                <a:gd name="T52" fmla="+- 0 4948 4571"/>
                <a:gd name="T53" fmla="*/ T52 w 621"/>
                <a:gd name="T54" fmla="+- 0 759 504"/>
                <a:gd name="T55" fmla="*/ 759 h 470"/>
                <a:gd name="T56" fmla="+- 0 4817 4571"/>
                <a:gd name="T57" fmla="*/ T56 w 621"/>
                <a:gd name="T58" fmla="+- 0 969 504"/>
                <a:gd name="T59" fmla="*/ 969 h 470"/>
                <a:gd name="T60" fmla="+- 0 4833 4571"/>
                <a:gd name="T61" fmla="*/ T60 w 621"/>
                <a:gd name="T62" fmla="+- 0 888 504"/>
                <a:gd name="T63" fmla="*/ 888 h 470"/>
                <a:gd name="T64" fmla="+- 0 4821 4571"/>
                <a:gd name="T65" fmla="*/ T64 w 621"/>
                <a:gd name="T66" fmla="+- 0 593 504"/>
                <a:gd name="T67" fmla="*/ 593 h 470"/>
                <a:gd name="T68" fmla="+- 0 4654 4571"/>
                <a:gd name="T69" fmla="*/ T68 w 621"/>
                <a:gd name="T70" fmla="+- 0 727 504"/>
                <a:gd name="T71" fmla="*/ 727 h 470"/>
                <a:gd name="T72" fmla="+- 0 4638 4571"/>
                <a:gd name="T73" fmla="*/ T72 w 621"/>
                <a:gd name="T74" fmla="+- 0 837 504"/>
                <a:gd name="T75" fmla="*/ 837 h 470"/>
                <a:gd name="T76" fmla="+- 0 4593 4571"/>
                <a:gd name="T77" fmla="*/ T76 w 621"/>
                <a:gd name="T78" fmla="+- 0 904 504"/>
                <a:gd name="T79" fmla="*/ 904 h 470"/>
                <a:gd name="T80" fmla="+- 0 4605 4571"/>
                <a:gd name="T81" fmla="*/ T80 w 621"/>
                <a:gd name="T82" fmla="+- 0 968 504"/>
                <a:gd name="T83" fmla="*/ 968 h 470"/>
                <a:gd name="T84" fmla="+- 0 4703 4571"/>
                <a:gd name="T85" fmla="*/ T84 w 621"/>
                <a:gd name="T86" fmla="+- 0 826 504"/>
                <a:gd name="T87" fmla="*/ 826 h 470"/>
                <a:gd name="T88" fmla="+- 0 4767 4571"/>
                <a:gd name="T89" fmla="*/ T88 w 621"/>
                <a:gd name="T90" fmla="+- 0 737 504"/>
                <a:gd name="T91" fmla="*/ 737 h 470"/>
                <a:gd name="T92" fmla="+- 0 4762 4571"/>
                <a:gd name="T93" fmla="*/ T92 w 621"/>
                <a:gd name="T94" fmla="+- 0 708 504"/>
                <a:gd name="T95" fmla="*/ 708 h 470"/>
                <a:gd name="T96" fmla="+- 0 5187 4571"/>
                <a:gd name="T97" fmla="*/ T96 w 621"/>
                <a:gd name="T98" fmla="+- 0 811 504"/>
                <a:gd name="T99" fmla="*/ 811 h 470"/>
                <a:gd name="T100" fmla="+- 0 5176 4571"/>
                <a:gd name="T101" fmla="*/ T100 w 621"/>
                <a:gd name="T102" fmla="+- 0 821 504"/>
                <a:gd name="T103" fmla="*/ 821 h 470"/>
                <a:gd name="T104" fmla="+- 0 5018 4571"/>
                <a:gd name="T105" fmla="*/ T104 w 621"/>
                <a:gd name="T106" fmla="+- 0 802 504"/>
                <a:gd name="T107" fmla="*/ 802 h 470"/>
                <a:gd name="T108" fmla="+- 0 5188 4571"/>
                <a:gd name="T109" fmla="*/ T108 w 621"/>
                <a:gd name="T110" fmla="+- 0 807 504"/>
                <a:gd name="T111" fmla="*/ 807 h 470"/>
                <a:gd name="T112" fmla="+- 0 5039 4571"/>
                <a:gd name="T113" fmla="*/ T112 w 621"/>
                <a:gd name="T114" fmla="+- 0 798 504"/>
                <a:gd name="T115" fmla="*/ 798 h 470"/>
                <a:gd name="T116" fmla="+- 0 4993 4571"/>
                <a:gd name="T117" fmla="*/ T116 w 621"/>
                <a:gd name="T118" fmla="+- 0 760 504"/>
                <a:gd name="T119" fmla="*/ 760 h 470"/>
                <a:gd name="T120" fmla="+- 0 5191 4571"/>
                <a:gd name="T121" fmla="*/ T120 w 621"/>
                <a:gd name="T122" fmla="+- 0 798 504"/>
                <a:gd name="T123" fmla="*/ 798 h 470"/>
                <a:gd name="T124" fmla="+- 0 5071 4571"/>
                <a:gd name="T125" fmla="*/ T124 w 621"/>
                <a:gd name="T126" fmla="+- 0 781 504"/>
                <a:gd name="T127" fmla="*/ 781 h 470"/>
                <a:gd name="T128" fmla="+- 0 4952 4571"/>
                <a:gd name="T129" fmla="*/ T128 w 621"/>
                <a:gd name="T130" fmla="+- 0 708 504"/>
                <a:gd name="T131" fmla="*/ 708 h 470"/>
                <a:gd name="T132" fmla="+- 0 5096 4571"/>
                <a:gd name="T133" fmla="*/ T132 w 621"/>
                <a:gd name="T134" fmla="+- 0 738 504"/>
                <a:gd name="T135" fmla="*/ 738 h 470"/>
                <a:gd name="T136" fmla="+- 0 5071 4571"/>
                <a:gd name="T137" fmla="*/ T136 w 621"/>
                <a:gd name="T138" fmla="+- 0 781 504"/>
                <a:gd name="T139" fmla="*/ 781 h 470"/>
                <a:gd name="T140" fmla="+- 0 5138 4571"/>
                <a:gd name="T141" fmla="*/ T140 w 621"/>
                <a:gd name="T142" fmla="+- 0 734 504"/>
                <a:gd name="T143" fmla="*/ 734 h 470"/>
                <a:gd name="T144" fmla="+- 0 4726 4571"/>
                <a:gd name="T145" fmla="*/ T144 w 621"/>
                <a:gd name="T146" fmla="+- 0 504 504"/>
                <a:gd name="T147" fmla="*/ 504 h 470"/>
                <a:gd name="T148" fmla="+- 0 4611 4571"/>
                <a:gd name="T149" fmla="*/ T148 w 621"/>
                <a:gd name="T150" fmla="+- 0 578 504"/>
                <a:gd name="T151" fmla="*/ 578 h 470"/>
                <a:gd name="T152" fmla="+- 0 4592 4571"/>
                <a:gd name="T153" fmla="*/ T152 w 621"/>
                <a:gd name="T154" fmla="+- 0 634 504"/>
                <a:gd name="T155" fmla="*/ 634 h 470"/>
                <a:gd name="T156" fmla="+- 0 4601 4571"/>
                <a:gd name="T157" fmla="*/ T156 w 621"/>
                <a:gd name="T158" fmla="+- 0 727 504"/>
                <a:gd name="T159" fmla="*/ 727 h 470"/>
                <a:gd name="T160" fmla="+- 0 4630 4571"/>
                <a:gd name="T161" fmla="*/ T160 w 621"/>
                <a:gd name="T162" fmla="+- 0 693 504"/>
                <a:gd name="T163" fmla="*/ 693 h 470"/>
                <a:gd name="T164" fmla="+- 0 4677 4571"/>
                <a:gd name="T165" fmla="*/ T164 w 621"/>
                <a:gd name="T166" fmla="+- 0 593 504"/>
                <a:gd name="T167" fmla="*/ 593 h 470"/>
                <a:gd name="T168" fmla="+- 0 4769 4571"/>
                <a:gd name="T169" fmla="*/ T168 w 621"/>
                <a:gd name="T170" fmla="+- 0 517 504"/>
                <a:gd name="T171" fmla="*/ 517 h 470"/>
                <a:gd name="T172" fmla="+- 0 4781 4571"/>
                <a:gd name="T173" fmla="*/ T172 w 621"/>
                <a:gd name="T174" fmla="+- 0 627 504"/>
                <a:gd name="T175" fmla="*/ 627 h 470"/>
                <a:gd name="T176" fmla="+- 0 4808 4571"/>
                <a:gd name="T177" fmla="*/ T176 w 621"/>
                <a:gd name="T178" fmla="+- 0 666 504"/>
                <a:gd name="T179" fmla="*/ 666 h 470"/>
                <a:gd name="T180" fmla="+- 0 4925 4571"/>
                <a:gd name="T181" fmla="*/ T180 w 621"/>
                <a:gd name="T182" fmla="+- 0 713 504"/>
                <a:gd name="T183" fmla="*/ 713 h 470"/>
                <a:gd name="T184" fmla="+- 0 4945 4571"/>
                <a:gd name="T185" fmla="*/ T184 w 621"/>
                <a:gd name="T186" fmla="+- 0 689 504"/>
                <a:gd name="T187" fmla="*/ 689 h 470"/>
                <a:gd name="T188" fmla="+- 0 4876 4571"/>
                <a:gd name="T189" fmla="*/ T188 w 621"/>
                <a:gd name="T190" fmla="+- 0 650 504"/>
                <a:gd name="T191" fmla="*/ 650 h 4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21" h="470">
                  <a:moveTo>
                    <a:pt x="555" y="386"/>
                  </a:moveTo>
                  <a:lnTo>
                    <a:pt x="459" y="386"/>
                  </a:lnTo>
                  <a:lnTo>
                    <a:pt x="503" y="389"/>
                  </a:lnTo>
                  <a:lnTo>
                    <a:pt x="512" y="390"/>
                  </a:lnTo>
                  <a:lnTo>
                    <a:pt x="512" y="404"/>
                  </a:lnTo>
                  <a:lnTo>
                    <a:pt x="512" y="426"/>
                  </a:lnTo>
                  <a:lnTo>
                    <a:pt x="512" y="470"/>
                  </a:lnTo>
                  <a:lnTo>
                    <a:pt x="540" y="467"/>
                  </a:lnTo>
                  <a:lnTo>
                    <a:pt x="558" y="467"/>
                  </a:lnTo>
                  <a:lnTo>
                    <a:pt x="554" y="443"/>
                  </a:lnTo>
                  <a:lnTo>
                    <a:pt x="554" y="438"/>
                  </a:lnTo>
                  <a:lnTo>
                    <a:pt x="554" y="419"/>
                  </a:lnTo>
                  <a:lnTo>
                    <a:pt x="555" y="386"/>
                  </a:lnTo>
                  <a:close/>
                  <a:moveTo>
                    <a:pt x="377" y="255"/>
                  </a:moveTo>
                  <a:lnTo>
                    <a:pt x="363" y="255"/>
                  </a:lnTo>
                  <a:lnTo>
                    <a:pt x="361" y="255"/>
                  </a:lnTo>
                  <a:lnTo>
                    <a:pt x="358" y="256"/>
                  </a:lnTo>
                  <a:lnTo>
                    <a:pt x="358" y="257"/>
                  </a:lnTo>
                  <a:lnTo>
                    <a:pt x="352" y="263"/>
                  </a:lnTo>
                  <a:lnTo>
                    <a:pt x="351" y="272"/>
                  </a:lnTo>
                  <a:lnTo>
                    <a:pt x="353" y="283"/>
                  </a:lnTo>
                  <a:lnTo>
                    <a:pt x="357" y="294"/>
                  </a:lnTo>
                  <a:lnTo>
                    <a:pt x="361" y="304"/>
                  </a:lnTo>
                  <a:lnTo>
                    <a:pt x="362" y="309"/>
                  </a:lnTo>
                  <a:lnTo>
                    <a:pt x="355" y="334"/>
                  </a:lnTo>
                  <a:lnTo>
                    <a:pt x="351" y="367"/>
                  </a:lnTo>
                  <a:lnTo>
                    <a:pt x="350" y="397"/>
                  </a:lnTo>
                  <a:lnTo>
                    <a:pt x="350" y="407"/>
                  </a:lnTo>
                  <a:lnTo>
                    <a:pt x="350" y="444"/>
                  </a:lnTo>
                  <a:lnTo>
                    <a:pt x="348" y="461"/>
                  </a:lnTo>
                  <a:lnTo>
                    <a:pt x="351" y="467"/>
                  </a:lnTo>
                  <a:lnTo>
                    <a:pt x="370" y="467"/>
                  </a:lnTo>
                  <a:lnTo>
                    <a:pt x="382" y="465"/>
                  </a:lnTo>
                  <a:lnTo>
                    <a:pt x="388" y="459"/>
                  </a:lnTo>
                  <a:lnTo>
                    <a:pt x="389" y="451"/>
                  </a:lnTo>
                  <a:lnTo>
                    <a:pt x="389" y="438"/>
                  </a:lnTo>
                  <a:lnTo>
                    <a:pt x="389" y="419"/>
                  </a:lnTo>
                  <a:lnTo>
                    <a:pt x="392" y="407"/>
                  </a:lnTo>
                  <a:lnTo>
                    <a:pt x="400" y="399"/>
                  </a:lnTo>
                  <a:lnTo>
                    <a:pt x="408" y="393"/>
                  </a:lnTo>
                  <a:lnTo>
                    <a:pt x="419" y="389"/>
                  </a:lnTo>
                  <a:lnTo>
                    <a:pt x="432" y="387"/>
                  </a:lnTo>
                  <a:lnTo>
                    <a:pt x="448" y="386"/>
                  </a:lnTo>
                  <a:lnTo>
                    <a:pt x="555" y="386"/>
                  </a:lnTo>
                  <a:lnTo>
                    <a:pt x="555" y="380"/>
                  </a:lnTo>
                  <a:lnTo>
                    <a:pt x="558" y="342"/>
                  </a:lnTo>
                  <a:lnTo>
                    <a:pt x="562" y="318"/>
                  </a:lnTo>
                  <a:lnTo>
                    <a:pt x="566" y="307"/>
                  </a:lnTo>
                  <a:lnTo>
                    <a:pt x="616" y="307"/>
                  </a:lnTo>
                  <a:lnTo>
                    <a:pt x="617" y="303"/>
                  </a:lnTo>
                  <a:lnTo>
                    <a:pt x="396" y="303"/>
                  </a:lnTo>
                  <a:lnTo>
                    <a:pt x="394" y="300"/>
                  </a:lnTo>
                  <a:lnTo>
                    <a:pt x="392" y="295"/>
                  </a:lnTo>
                  <a:lnTo>
                    <a:pt x="390" y="289"/>
                  </a:lnTo>
                  <a:lnTo>
                    <a:pt x="377" y="255"/>
                  </a:lnTo>
                  <a:close/>
                  <a:moveTo>
                    <a:pt x="208" y="257"/>
                  </a:moveTo>
                  <a:lnTo>
                    <a:pt x="141" y="257"/>
                  </a:lnTo>
                  <a:lnTo>
                    <a:pt x="228" y="447"/>
                  </a:lnTo>
                  <a:lnTo>
                    <a:pt x="246" y="465"/>
                  </a:lnTo>
                  <a:lnTo>
                    <a:pt x="268" y="465"/>
                  </a:lnTo>
                  <a:lnTo>
                    <a:pt x="283" y="451"/>
                  </a:lnTo>
                  <a:lnTo>
                    <a:pt x="281" y="426"/>
                  </a:lnTo>
                  <a:lnTo>
                    <a:pt x="262" y="384"/>
                  </a:lnTo>
                  <a:lnTo>
                    <a:pt x="227" y="300"/>
                  </a:lnTo>
                  <a:lnTo>
                    <a:pt x="209" y="259"/>
                  </a:lnTo>
                  <a:lnTo>
                    <a:pt x="208" y="257"/>
                  </a:lnTo>
                  <a:close/>
                  <a:moveTo>
                    <a:pt x="250" y="89"/>
                  </a:moveTo>
                  <a:lnTo>
                    <a:pt x="106" y="89"/>
                  </a:lnTo>
                  <a:lnTo>
                    <a:pt x="98" y="134"/>
                  </a:lnTo>
                  <a:lnTo>
                    <a:pt x="91" y="176"/>
                  </a:lnTo>
                  <a:lnTo>
                    <a:pt x="83" y="223"/>
                  </a:lnTo>
                  <a:lnTo>
                    <a:pt x="75" y="284"/>
                  </a:lnTo>
                  <a:lnTo>
                    <a:pt x="73" y="301"/>
                  </a:lnTo>
                  <a:lnTo>
                    <a:pt x="70" y="318"/>
                  </a:lnTo>
                  <a:lnTo>
                    <a:pt x="67" y="333"/>
                  </a:lnTo>
                  <a:lnTo>
                    <a:pt x="63" y="342"/>
                  </a:lnTo>
                  <a:lnTo>
                    <a:pt x="49" y="361"/>
                  </a:lnTo>
                  <a:lnTo>
                    <a:pt x="35" y="380"/>
                  </a:lnTo>
                  <a:lnTo>
                    <a:pt x="22" y="400"/>
                  </a:lnTo>
                  <a:lnTo>
                    <a:pt x="8" y="419"/>
                  </a:lnTo>
                  <a:lnTo>
                    <a:pt x="0" y="444"/>
                  </a:lnTo>
                  <a:lnTo>
                    <a:pt x="11" y="460"/>
                  </a:lnTo>
                  <a:lnTo>
                    <a:pt x="34" y="464"/>
                  </a:lnTo>
                  <a:lnTo>
                    <a:pt x="56" y="450"/>
                  </a:lnTo>
                  <a:lnTo>
                    <a:pt x="110" y="382"/>
                  </a:lnTo>
                  <a:lnTo>
                    <a:pt x="124" y="354"/>
                  </a:lnTo>
                  <a:lnTo>
                    <a:pt x="132" y="322"/>
                  </a:lnTo>
                  <a:lnTo>
                    <a:pt x="141" y="257"/>
                  </a:lnTo>
                  <a:lnTo>
                    <a:pt x="208" y="257"/>
                  </a:lnTo>
                  <a:lnTo>
                    <a:pt x="202" y="246"/>
                  </a:lnTo>
                  <a:lnTo>
                    <a:pt x="196" y="233"/>
                  </a:lnTo>
                  <a:lnTo>
                    <a:pt x="191" y="220"/>
                  </a:lnTo>
                  <a:lnTo>
                    <a:pt x="191" y="219"/>
                  </a:lnTo>
                  <a:lnTo>
                    <a:pt x="191" y="209"/>
                  </a:lnTo>
                  <a:lnTo>
                    <a:pt x="191" y="204"/>
                  </a:lnTo>
                  <a:lnTo>
                    <a:pt x="204" y="112"/>
                  </a:lnTo>
                  <a:lnTo>
                    <a:pt x="261" y="112"/>
                  </a:lnTo>
                  <a:lnTo>
                    <a:pt x="250" y="89"/>
                  </a:lnTo>
                  <a:close/>
                  <a:moveTo>
                    <a:pt x="616" y="307"/>
                  </a:moveTo>
                  <a:lnTo>
                    <a:pt x="566" y="307"/>
                  </a:lnTo>
                  <a:lnTo>
                    <a:pt x="575" y="313"/>
                  </a:lnTo>
                  <a:lnTo>
                    <a:pt x="584" y="317"/>
                  </a:lnTo>
                  <a:lnTo>
                    <a:pt x="605" y="317"/>
                  </a:lnTo>
                  <a:lnTo>
                    <a:pt x="615" y="310"/>
                  </a:lnTo>
                  <a:lnTo>
                    <a:pt x="616" y="307"/>
                  </a:lnTo>
                  <a:close/>
                  <a:moveTo>
                    <a:pt x="468" y="294"/>
                  </a:moveTo>
                  <a:lnTo>
                    <a:pt x="447" y="298"/>
                  </a:lnTo>
                  <a:lnTo>
                    <a:pt x="434" y="301"/>
                  </a:lnTo>
                  <a:lnTo>
                    <a:pt x="421" y="302"/>
                  </a:lnTo>
                  <a:lnTo>
                    <a:pt x="408" y="303"/>
                  </a:lnTo>
                  <a:lnTo>
                    <a:pt x="617" y="303"/>
                  </a:lnTo>
                  <a:lnTo>
                    <a:pt x="619" y="299"/>
                  </a:lnTo>
                  <a:lnTo>
                    <a:pt x="620" y="294"/>
                  </a:lnTo>
                  <a:lnTo>
                    <a:pt x="481" y="294"/>
                  </a:lnTo>
                  <a:lnTo>
                    <a:pt x="468" y="294"/>
                  </a:lnTo>
                  <a:close/>
                  <a:moveTo>
                    <a:pt x="381" y="204"/>
                  </a:moveTo>
                  <a:lnTo>
                    <a:pt x="361" y="204"/>
                  </a:lnTo>
                  <a:lnTo>
                    <a:pt x="391" y="233"/>
                  </a:lnTo>
                  <a:lnTo>
                    <a:pt x="422" y="256"/>
                  </a:lnTo>
                  <a:lnTo>
                    <a:pt x="454" y="274"/>
                  </a:lnTo>
                  <a:lnTo>
                    <a:pt x="490" y="288"/>
                  </a:lnTo>
                  <a:lnTo>
                    <a:pt x="481" y="294"/>
                  </a:lnTo>
                  <a:lnTo>
                    <a:pt x="620" y="294"/>
                  </a:lnTo>
                  <a:lnTo>
                    <a:pt x="620" y="290"/>
                  </a:lnTo>
                  <a:lnTo>
                    <a:pt x="619" y="280"/>
                  </a:lnTo>
                  <a:lnTo>
                    <a:pt x="617" y="277"/>
                  </a:lnTo>
                  <a:lnTo>
                    <a:pt x="500" y="277"/>
                  </a:lnTo>
                  <a:lnTo>
                    <a:pt x="463" y="263"/>
                  </a:lnTo>
                  <a:lnTo>
                    <a:pt x="431" y="246"/>
                  </a:lnTo>
                  <a:lnTo>
                    <a:pt x="401" y="223"/>
                  </a:lnTo>
                  <a:lnTo>
                    <a:pt x="381" y="204"/>
                  </a:lnTo>
                  <a:close/>
                  <a:moveTo>
                    <a:pt x="548" y="197"/>
                  </a:moveTo>
                  <a:lnTo>
                    <a:pt x="537" y="206"/>
                  </a:lnTo>
                  <a:lnTo>
                    <a:pt x="531" y="221"/>
                  </a:lnTo>
                  <a:lnTo>
                    <a:pt x="525" y="234"/>
                  </a:lnTo>
                  <a:lnTo>
                    <a:pt x="518" y="248"/>
                  </a:lnTo>
                  <a:lnTo>
                    <a:pt x="508" y="263"/>
                  </a:lnTo>
                  <a:lnTo>
                    <a:pt x="503" y="272"/>
                  </a:lnTo>
                  <a:lnTo>
                    <a:pt x="500" y="277"/>
                  </a:lnTo>
                  <a:lnTo>
                    <a:pt x="617" y="277"/>
                  </a:lnTo>
                  <a:lnTo>
                    <a:pt x="614" y="270"/>
                  </a:lnTo>
                  <a:lnTo>
                    <a:pt x="604" y="261"/>
                  </a:lnTo>
                  <a:lnTo>
                    <a:pt x="567" y="230"/>
                  </a:lnTo>
                  <a:lnTo>
                    <a:pt x="563" y="214"/>
                  </a:lnTo>
                  <a:lnTo>
                    <a:pt x="556" y="201"/>
                  </a:lnTo>
                  <a:lnTo>
                    <a:pt x="548" y="197"/>
                  </a:lnTo>
                  <a:close/>
                  <a:moveTo>
                    <a:pt x="155" y="0"/>
                  </a:moveTo>
                  <a:lnTo>
                    <a:pt x="129" y="9"/>
                  </a:lnTo>
                  <a:lnTo>
                    <a:pt x="99" y="29"/>
                  </a:lnTo>
                  <a:lnTo>
                    <a:pt x="68" y="53"/>
                  </a:lnTo>
                  <a:lnTo>
                    <a:pt x="40" y="74"/>
                  </a:lnTo>
                  <a:lnTo>
                    <a:pt x="30" y="85"/>
                  </a:lnTo>
                  <a:lnTo>
                    <a:pt x="25" y="99"/>
                  </a:lnTo>
                  <a:lnTo>
                    <a:pt x="23" y="115"/>
                  </a:lnTo>
                  <a:lnTo>
                    <a:pt x="21" y="130"/>
                  </a:lnTo>
                  <a:lnTo>
                    <a:pt x="10" y="197"/>
                  </a:lnTo>
                  <a:lnTo>
                    <a:pt x="11" y="211"/>
                  </a:lnTo>
                  <a:lnTo>
                    <a:pt x="18" y="220"/>
                  </a:lnTo>
                  <a:lnTo>
                    <a:pt x="30" y="223"/>
                  </a:lnTo>
                  <a:lnTo>
                    <a:pt x="43" y="219"/>
                  </a:lnTo>
                  <a:lnTo>
                    <a:pt x="53" y="213"/>
                  </a:lnTo>
                  <a:lnTo>
                    <a:pt x="57" y="200"/>
                  </a:lnTo>
                  <a:lnTo>
                    <a:pt x="59" y="189"/>
                  </a:lnTo>
                  <a:lnTo>
                    <a:pt x="63" y="170"/>
                  </a:lnTo>
                  <a:lnTo>
                    <a:pt x="71" y="134"/>
                  </a:lnTo>
                  <a:lnTo>
                    <a:pt x="74" y="115"/>
                  </a:lnTo>
                  <a:lnTo>
                    <a:pt x="106" y="89"/>
                  </a:lnTo>
                  <a:lnTo>
                    <a:pt x="250" y="89"/>
                  </a:lnTo>
                  <a:lnTo>
                    <a:pt x="246" y="81"/>
                  </a:lnTo>
                  <a:lnTo>
                    <a:pt x="227" y="44"/>
                  </a:lnTo>
                  <a:lnTo>
                    <a:pt x="198" y="13"/>
                  </a:lnTo>
                  <a:lnTo>
                    <a:pt x="155" y="0"/>
                  </a:lnTo>
                  <a:close/>
                  <a:moveTo>
                    <a:pt x="261" y="112"/>
                  </a:moveTo>
                  <a:lnTo>
                    <a:pt x="204" y="112"/>
                  </a:lnTo>
                  <a:lnTo>
                    <a:pt x="210" y="123"/>
                  </a:lnTo>
                  <a:lnTo>
                    <a:pt x="215" y="134"/>
                  </a:lnTo>
                  <a:lnTo>
                    <a:pt x="221" y="144"/>
                  </a:lnTo>
                  <a:lnTo>
                    <a:pt x="228" y="153"/>
                  </a:lnTo>
                  <a:lnTo>
                    <a:pt x="237" y="162"/>
                  </a:lnTo>
                  <a:lnTo>
                    <a:pt x="249" y="168"/>
                  </a:lnTo>
                  <a:lnTo>
                    <a:pt x="274" y="179"/>
                  </a:lnTo>
                  <a:lnTo>
                    <a:pt x="343" y="210"/>
                  </a:lnTo>
                  <a:lnTo>
                    <a:pt x="354" y="209"/>
                  </a:lnTo>
                  <a:lnTo>
                    <a:pt x="361" y="204"/>
                  </a:lnTo>
                  <a:lnTo>
                    <a:pt x="381" y="204"/>
                  </a:lnTo>
                  <a:lnTo>
                    <a:pt x="371" y="194"/>
                  </a:lnTo>
                  <a:lnTo>
                    <a:pt x="374" y="185"/>
                  </a:lnTo>
                  <a:lnTo>
                    <a:pt x="372" y="175"/>
                  </a:lnTo>
                  <a:lnTo>
                    <a:pt x="357" y="168"/>
                  </a:lnTo>
                  <a:lnTo>
                    <a:pt x="333" y="158"/>
                  </a:lnTo>
                  <a:lnTo>
                    <a:pt x="305" y="146"/>
                  </a:lnTo>
                  <a:lnTo>
                    <a:pt x="279" y="131"/>
                  </a:lnTo>
                  <a:lnTo>
                    <a:pt x="262" y="113"/>
                  </a:lnTo>
                  <a:lnTo>
                    <a:pt x="261" y="112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387"/>
              <a:ext cx="11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81" y="4207206"/>
            <a:ext cx="679029" cy="5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72848" y="2810982"/>
            <a:ext cx="681722" cy="622494"/>
            <a:chOff x="10361" y="433"/>
            <a:chExt cx="642" cy="564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1" y="688"/>
              <a:ext cx="32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576" y="433"/>
              <a:ext cx="95" cy="95"/>
            </a:xfrm>
            <a:custGeom>
              <a:avLst/>
              <a:gdLst>
                <a:gd name="T0" fmla="+- 0 10617 10576"/>
                <a:gd name="T1" fmla="*/ T0 w 95"/>
                <a:gd name="T2" fmla="+- 0 434 434"/>
                <a:gd name="T3" fmla="*/ 434 h 95"/>
                <a:gd name="T4" fmla="+- 0 10599 10576"/>
                <a:gd name="T5" fmla="*/ T4 w 95"/>
                <a:gd name="T6" fmla="+- 0 440 434"/>
                <a:gd name="T7" fmla="*/ 440 h 95"/>
                <a:gd name="T8" fmla="+- 0 10586 10576"/>
                <a:gd name="T9" fmla="*/ T8 w 95"/>
                <a:gd name="T10" fmla="+- 0 452 434"/>
                <a:gd name="T11" fmla="*/ 452 h 95"/>
                <a:gd name="T12" fmla="+- 0 10577 10576"/>
                <a:gd name="T13" fmla="*/ T12 w 95"/>
                <a:gd name="T14" fmla="+- 0 468 434"/>
                <a:gd name="T15" fmla="*/ 468 h 95"/>
                <a:gd name="T16" fmla="+- 0 10576 10576"/>
                <a:gd name="T17" fmla="*/ T16 w 95"/>
                <a:gd name="T18" fmla="+- 0 487 434"/>
                <a:gd name="T19" fmla="*/ 487 h 95"/>
                <a:gd name="T20" fmla="+- 0 10582 10576"/>
                <a:gd name="T21" fmla="*/ T20 w 95"/>
                <a:gd name="T22" fmla="+- 0 505 434"/>
                <a:gd name="T23" fmla="*/ 505 h 95"/>
                <a:gd name="T24" fmla="+- 0 10595 10576"/>
                <a:gd name="T25" fmla="*/ T24 w 95"/>
                <a:gd name="T26" fmla="+- 0 519 434"/>
                <a:gd name="T27" fmla="*/ 519 h 95"/>
                <a:gd name="T28" fmla="+- 0 10611 10576"/>
                <a:gd name="T29" fmla="*/ T28 w 95"/>
                <a:gd name="T30" fmla="+- 0 527 434"/>
                <a:gd name="T31" fmla="*/ 527 h 95"/>
                <a:gd name="T32" fmla="+- 0 10630 10576"/>
                <a:gd name="T33" fmla="*/ T32 w 95"/>
                <a:gd name="T34" fmla="+- 0 528 434"/>
                <a:gd name="T35" fmla="*/ 528 h 95"/>
                <a:gd name="T36" fmla="+- 0 10648 10576"/>
                <a:gd name="T37" fmla="*/ T36 w 95"/>
                <a:gd name="T38" fmla="+- 0 522 434"/>
                <a:gd name="T39" fmla="*/ 522 h 95"/>
                <a:gd name="T40" fmla="+- 0 10662 10576"/>
                <a:gd name="T41" fmla="*/ T40 w 95"/>
                <a:gd name="T42" fmla="+- 0 510 434"/>
                <a:gd name="T43" fmla="*/ 510 h 95"/>
                <a:gd name="T44" fmla="+- 0 10670 10576"/>
                <a:gd name="T45" fmla="*/ T44 w 95"/>
                <a:gd name="T46" fmla="+- 0 494 434"/>
                <a:gd name="T47" fmla="*/ 494 h 95"/>
                <a:gd name="T48" fmla="+- 0 10671 10576"/>
                <a:gd name="T49" fmla="*/ T48 w 95"/>
                <a:gd name="T50" fmla="+- 0 475 434"/>
                <a:gd name="T51" fmla="*/ 475 h 95"/>
                <a:gd name="T52" fmla="+- 0 10665 10576"/>
                <a:gd name="T53" fmla="*/ T52 w 95"/>
                <a:gd name="T54" fmla="+- 0 457 434"/>
                <a:gd name="T55" fmla="*/ 457 h 95"/>
                <a:gd name="T56" fmla="+- 0 10653 10576"/>
                <a:gd name="T57" fmla="*/ T56 w 95"/>
                <a:gd name="T58" fmla="+- 0 443 434"/>
                <a:gd name="T59" fmla="*/ 443 h 95"/>
                <a:gd name="T60" fmla="+- 0 10636 10576"/>
                <a:gd name="T61" fmla="*/ T60 w 95"/>
                <a:gd name="T62" fmla="+- 0 435 434"/>
                <a:gd name="T63" fmla="*/ 435 h 95"/>
                <a:gd name="T64" fmla="+- 0 10617 10576"/>
                <a:gd name="T65" fmla="*/ T64 w 95"/>
                <a:gd name="T66" fmla="+- 0 434 434"/>
                <a:gd name="T67" fmla="*/ 434 h 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5" h="95">
                  <a:moveTo>
                    <a:pt x="41" y="0"/>
                  </a:moveTo>
                  <a:lnTo>
                    <a:pt x="23" y="6"/>
                  </a:lnTo>
                  <a:lnTo>
                    <a:pt x="10" y="18"/>
                  </a:lnTo>
                  <a:lnTo>
                    <a:pt x="1" y="34"/>
                  </a:lnTo>
                  <a:lnTo>
                    <a:pt x="0" y="53"/>
                  </a:lnTo>
                  <a:lnTo>
                    <a:pt x="6" y="71"/>
                  </a:lnTo>
                  <a:lnTo>
                    <a:pt x="19" y="85"/>
                  </a:lnTo>
                  <a:lnTo>
                    <a:pt x="35" y="93"/>
                  </a:lnTo>
                  <a:lnTo>
                    <a:pt x="54" y="94"/>
                  </a:lnTo>
                  <a:lnTo>
                    <a:pt x="72" y="88"/>
                  </a:lnTo>
                  <a:lnTo>
                    <a:pt x="86" y="76"/>
                  </a:lnTo>
                  <a:lnTo>
                    <a:pt x="94" y="60"/>
                  </a:lnTo>
                  <a:lnTo>
                    <a:pt x="95" y="41"/>
                  </a:lnTo>
                  <a:lnTo>
                    <a:pt x="89" y="23"/>
                  </a:lnTo>
                  <a:lnTo>
                    <a:pt x="77" y="9"/>
                  </a:lnTo>
                  <a:lnTo>
                    <a:pt x="60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AutoShape 38"/>
            <p:cNvSpPr>
              <a:spLocks/>
            </p:cNvSpPr>
            <p:nvPr/>
          </p:nvSpPr>
          <p:spPr bwMode="auto">
            <a:xfrm>
              <a:off x="10361" y="517"/>
              <a:ext cx="366" cy="463"/>
            </a:xfrm>
            <a:custGeom>
              <a:avLst/>
              <a:gdLst>
                <a:gd name="T0" fmla="+- 0 10529 10362"/>
                <a:gd name="T1" fmla="*/ T0 w 366"/>
                <a:gd name="T2" fmla="+- 0 780 518"/>
                <a:gd name="T3" fmla="*/ 780 h 463"/>
                <a:gd name="T4" fmla="+- 0 10588 10362"/>
                <a:gd name="T5" fmla="*/ T4 w 366"/>
                <a:gd name="T6" fmla="+- 0 954 518"/>
                <a:gd name="T7" fmla="*/ 954 h 463"/>
                <a:gd name="T8" fmla="+- 0 10618 10362"/>
                <a:gd name="T9" fmla="*/ T8 w 366"/>
                <a:gd name="T10" fmla="+- 0 980 518"/>
                <a:gd name="T11" fmla="*/ 980 h 463"/>
                <a:gd name="T12" fmla="+- 0 10644 10362"/>
                <a:gd name="T13" fmla="*/ T12 w 366"/>
                <a:gd name="T14" fmla="+- 0 947 518"/>
                <a:gd name="T15" fmla="*/ 947 h 463"/>
                <a:gd name="T16" fmla="+- 0 10645 10362"/>
                <a:gd name="T17" fmla="*/ T16 w 366"/>
                <a:gd name="T18" fmla="+- 0 813 518"/>
                <a:gd name="T19" fmla="*/ 813 h 463"/>
                <a:gd name="T20" fmla="+- 0 10626 10362"/>
                <a:gd name="T21" fmla="*/ T20 w 366"/>
                <a:gd name="T22" fmla="+- 0 786 518"/>
                <a:gd name="T23" fmla="*/ 786 h 463"/>
                <a:gd name="T24" fmla="+- 0 10586 10362"/>
                <a:gd name="T25" fmla="*/ T24 w 366"/>
                <a:gd name="T26" fmla="+- 0 518 518"/>
                <a:gd name="T27" fmla="*/ 518 h 463"/>
                <a:gd name="T28" fmla="+- 0 10559 10362"/>
                <a:gd name="T29" fmla="*/ T28 w 366"/>
                <a:gd name="T30" fmla="+- 0 521 518"/>
                <a:gd name="T31" fmla="*/ 521 h 463"/>
                <a:gd name="T32" fmla="+- 0 10534 10362"/>
                <a:gd name="T33" fmla="*/ T32 w 366"/>
                <a:gd name="T34" fmla="+- 0 540 518"/>
                <a:gd name="T35" fmla="*/ 540 h 463"/>
                <a:gd name="T36" fmla="+- 0 10478 10362"/>
                <a:gd name="T37" fmla="*/ T36 w 366"/>
                <a:gd name="T38" fmla="+- 0 658 518"/>
                <a:gd name="T39" fmla="*/ 658 h 463"/>
                <a:gd name="T40" fmla="+- 0 10473 10362"/>
                <a:gd name="T41" fmla="*/ T40 w 366"/>
                <a:gd name="T42" fmla="+- 0 672 518"/>
                <a:gd name="T43" fmla="*/ 672 h 463"/>
                <a:gd name="T44" fmla="+- 0 10471 10362"/>
                <a:gd name="T45" fmla="*/ T44 w 366"/>
                <a:gd name="T46" fmla="+- 0 681 518"/>
                <a:gd name="T47" fmla="*/ 681 h 463"/>
                <a:gd name="T48" fmla="+- 0 10468 10362"/>
                <a:gd name="T49" fmla="*/ T48 w 366"/>
                <a:gd name="T50" fmla="+- 0 702 518"/>
                <a:gd name="T51" fmla="*/ 702 h 463"/>
                <a:gd name="T52" fmla="+- 0 10374 10362"/>
                <a:gd name="T53" fmla="*/ T52 w 366"/>
                <a:gd name="T54" fmla="+- 0 872 518"/>
                <a:gd name="T55" fmla="*/ 872 h 463"/>
                <a:gd name="T56" fmla="+- 0 10365 10362"/>
                <a:gd name="T57" fmla="*/ T56 w 366"/>
                <a:gd name="T58" fmla="+- 0 908 518"/>
                <a:gd name="T59" fmla="*/ 908 h 463"/>
                <a:gd name="T60" fmla="+- 0 10407 10362"/>
                <a:gd name="T61" fmla="*/ T60 w 366"/>
                <a:gd name="T62" fmla="+- 0 919 518"/>
                <a:gd name="T63" fmla="*/ 919 h 463"/>
                <a:gd name="T64" fmla="+- 0 10508 10362"/>
                <a:gd name="T65" fmla="*/ T64 w 366"/>
                <a:gd name="T66" fmla="+- 0 860 518"/>
                <a:gd name="T67" fmla="*/ 860 h 463"/>
                <a:gd name="T68" fmla="+- 0 10513 10362"/>
                <a:gd name="T69" fmla="*/ T68 w 366"/>
                <a:gd name="T70" fmla="+- 0 855 518"/>
                <a:gd name="T71" fmla="*/ 855 h 463"/>
                <a:gd name="T72" fmla="+- 0 10515 10362"/>
                <a:gd name="T73" fmla="*/ T72 w 366"/>
                <a:gd name="T74" fmla="+- 0 851 518"/>
                <a:gd name="T75" fmla="*/ 851 h 463"/>
                <a:gd name="T76" fmla="+- 0 10518 10362"/>
                <a:gd name="T77" fmla="*/ T76 w 366"/>
                <a:gd name="T78" fmla="+- 0 845 518"/>
                <a:gd name="T79" fmla="*/ 845 h 463"/>
                <a:gd name="T80" fmla="+- 0 10518 10362"/>
                <a:gd name="T81" fmla="*/ T80 w 366"/>
                <a:gd name="T82" fmla="+- 0 844 518"/>
                <a:gd name="T83" fmla="*/ 844 h 463"/>
                <a:gd name="T84" fmla="+- 0 10621 10362"/>
                <a:gd name="T85" fmla="*/ T84 w 366"/>
                <a:gd name="T86" fmla="+- 0 780 518"/>
                <a:gd name="T87" fmla="*/ 780 h 463"/>
                <a:gd name="T88" fmla="+- 0 10585 10362"/>
                <a:gd name="T89" fmla="*/ T88 w 366"/>
                <a:gd name="T90" fmla="+- 0 662 518"/>
                <a:gd name="T91" fmla="*/ 662 h 463"/>
                <a:gd name="T92" fmla="+- 0 10724 10362"/>
                <a:gd name="T93" fmla="*/ T92 w 366"/>
                <a:gd name="T94" fmla="+- 0 658 518"/>
                <a:gd name="T95" fmla="*/ 658 h 463"/>
                <a:gd name="T96" fmla="+- 0 10628 10362"/>
                <a:gd name="T97" fmla="*/ T96 w 366"/>
                <a:gd name="T98" fmla="+- 0 653 518"/>
                <a:gd name="T99" fmla="*/ 653 h 463"/>
                <a:gd name="T100" fmla="+- 0 10615 10362"/>
                <a:gd name="T101" fmla="*/ T100 w 366"/>
                <a:gd name="T102" fmla="+- 0 553 518"/>
                <a:gd name="T103" fmla="*/ 553 h 463"/>
                <a:gd name="T104" fmla="+- 0 10602 10362"/>
                <a:gd name="T105" fmla="*/ T104 w 366"/>
                <a:gd name="T106" fmla="+- 0 534 518"/>
                <a:gd name="T107" fmla="*/ 534 h 463"/>
                <a:gd name="T108" fmla="+- 0 10586 10362"/>
                <a:gd name="T109" fmla="*/ T108 w 366"/>
                <a:gd name="T110" fmla="+- 0 518 518"/>
                <a:gd name="T111" fmla="*/ 518 h 463"/>
                <a:gd name="T112" fmla="+- 0 10374 10362"/>
                <a:gd name="T113" fmla="*/ T112 w 366"/>
                <a:gd name="T114" fmla="+- 0 872 518"/>
                <a:gd name="T115" fmla="*/ 872 h 463"/>
                <a:gd name="T116" fmla="+- 0 10374 10362"/>
                <a:gd name="T117" fmla="*/ T116 w 366"/>
                <a:gd name="T118" fmla="+- 0 872 518"/>
                <a:gd name="T119" fmla="*/ 872 h 463"/>
                <a:gd name="T120" fmla="+- 0 10585 10362"/>
                <a:gd name="T121" fmla="*/ T120 w 366"/>
                <a:gd name="T122" fmla="+- 0 662 518"/>
                <a:gd name="T123" fmla="*/ 662 h 463"/>
                <a:gd name="T124" fmla="+- 0 10600 10362"/>
                <a:gd name="T125" fmla="*/ T124 w 366"/>
                <a:gd name="T126" fmla="+- 0 704 518"/>
                <a:gd name="T127" fmla="*/ 704 h 463"/>
                <a:gd name="T128" fmla="+- 0 10723 10362"/>
                <a:gd name="T129" fmla="*/ T128 w 366"/>
                <a:gd name="T130" fmla="+- 0 682 518"/>
                <a:gd name="T131" fmla="*/ 682 h 463"/>
                <a:gd name="T132" fmla="+- 0 10725 10362"/>
                <a:gd name="T133" fmla="*/ T132 w 366"/>
                <a:gd name="T134" fmla="+- 0 662 518"/>
                <a:gd name="T135" fmla="*/ 662 h 463"/>
                <a:gd name="T136" fmla="+- 0 10699 10362"/>
                <a:gd name="T137" fmla="*/ T136 w 366"/>
                <a:gd name="T138" fmla="+- 0 644 518"/>
                <a:gd name="T139" fmla="*/ 644 h 463"/>
                <a:gd name="T140" fmla="+- 0 10721 10362"/>
                <a:gd name="T141" fmla="*/ T140 w 366"/>
                <a:gd name="T142" fmla="+- 0 653 518"/>
                <a:gd name="T143" fmla="*/ 653 h 463"/>
                <a:gd name="T144" fmla="+- 0 10717 10362"/>
                <a:gd name="T145" fmla="*/ T144 w 366"/>
                <a:gd name="T146" fmla="+- 0 648 518"/>
                <a:gd name="T147" fmla="*/ 648 h 463"/>
                <a:gd name="T148" fmla="+- 0 10707 10362"/>
                <a:gd name="T149" fmla="*/ T148 w 366"/>
                <a:gd name="T150" fmla="+- 0 644 518"/>
                <a:gd name="T151" fmla="*/ 644 h 463"/>
                <a:gd name="T152" fmla="+- 0 10702 10362"/>
                <a:gd name="T153" fmla="*/ T152 w 366"/>
                <a:gd name="T154" fmla="+- 0 644 518"/>
                <a:gd name="T155" fmla="*/ 644 h 4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366" h="463">
                  <a:moveTo>
                    <a:pt x="259" y="262"/>
                  </a:moveTo>
                  <a:lnTo>
                    <a:pt x="167" y="262"/>
                  </a:lnTo>
                  <a:lnTo>
                    <a:pt x="228" y="312"/>
                  </a:lnTo>
                  <a:lnTo>
                    <a:pt x="226" y="436"/>
                  </a:lnTo>
                  <a:lnTo>
                    <a:pt x="237" y="458"/>
                  </a:lnTo>
                  <a:lnTo>
                    <a:pt x="256" y="462"/>
                  </a:lnTo>
                  <a:lnTo>
                    <a:pt x="274" y="452"/>
                  </a:lnTo>
                  <a:lnTo>
                    <a:pt x="282" y="429"/>
                  </a:lnTo>
                  <a:lnTo>
                    <a:pt x="284" y="308"/>
                  </a:lnTo>
                  <a:lnTo>
                    <a:pt x="283" y="295"/>
                  </a:lnTo>
                  <a:lnTo>
                    <a:pt x="277" y="284"/>
                  </a:lnTo>
                  <a:lnTo>
                    <a:pt x="264" y="268"/>
                  </a:lnTo>
                  <a:lnTo>
                    <a:pt x="259" y="262"/>
                  </a:lnTo>
                  <a:close/>
                  <a:moveTo>
                    <a:pt x="224" y="0"/>
                  </a:moveTo>
                  <a:lnTo>
                    <a:pt x="212" y="0"/>
                  </a:lnTo>
                  <a:lnTo>
                    <a:pt x="197" y="3"/>
                  </a:lnTo>
                  <a:lnTo>
                    <a:pt x="183" y="11"/>
                  </a:lnTo>
                  <a:lnTo>
                    <a:pt x="172" y="22"/>
                  </a:lnTo>
                  <a:lnTo>
                    <a:pt x="163" y="35"/>
                  </a:lnTo>
                  <a:lnTo>
                    <a:pt x="116" y="140"/>
                  </a:lnTo>
                  <a:lnTo>
                    <a:pt x="115" y="145"/>
                  </a:lnTo>
                  <a:lnTo>
                    <a:pt x="111" y="154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73"/>
                  </a:lnTo>
                  <a:lnTo>
                    <a:pt x="106" y="184"/>
                  </a:lnTo>
                  <a:lnTo>
                    <a:pt x="102" y="302"/>
                  </a:lnTo>
                  <a:lnTo>
                    <a:pt x="12" y="354"/>
                  </a:lnTo>
                  <a:lnTo>
                    <a:pt x="0" y="371"/>
                  </a:lnTo>
                  <a:lnTo>
                    <a:pt x="3" y="390"/>
                  </a:lnTo>
                  <a:lnTo>
                    <a:pt x="18" y="404"/>
                  </a:lnTo>
                  <a:lnTo>
                    <a:pt x="45" y="401"/>
                  </a:lnTo>
                  <a:lnTo>
                    <a:pt x="143" y="344"/>
                  </a:lnTo>
                  <a:lnTo>
                    <a:pt x="146" y="342"/>
                  </a:lnTo>
                  <a:lnTo>
                    <a:pt x="148" y="340"/>
                  </a:lnTo>
                  <a:lnTo>
                    <a:pt x="151" y="337"/>
                  </a:lnTo>
                  <a:lnTo>
                    <a:pt x="151" y="336"/>
                  </a:lnTo>
                  <a:lnTo>
                    <a:pt x="153" y="333"/>
                  </a:lnTo>
                  <a:lnTo>
                    <a:pt x="155" y="330"/>
                  </a:lnTo>
                  <a:lnTo>
                    <a:pt x="156" y="327"/>
                  </a:lnTo>
                  <a:lnTo>
                    <a:pt x="156" y="326"/>
                  </a:lnTo>
                  <a:lnTo>
                    <a:pt x="167" y="262"/>
                  </a:lnTo>
                  <a:lnTo>
                    <a:pt x="259" y="262"/>
                  </a:lnTo>
                  <a:lnTo>
                    <a:pt x="201" y="201"/>
                  </a:lnTo>
                  <a:lnTo>
                    <a:pt x="223" y="144"/>
                  </a:lnTo>
                  <a:lnTo>
                    <a:pt x="363" y="144"/>
                  </a:lnTo>
                  <a:lnTo>
                    <a:pt x="362" y="140"/>
                  </a:lnTo>
                  <a:lnTo>
                    <a:pt x="359" y="135"/>
                  </a:lnTo>
                  <a:lnTo>
                    <a:pt x="266" y="135"/>
                  </a:lnTo>
                  <a:lnTo>
                    <a:pt x="254" y="43"/>
                  </a:lnTo>
                  <a:lnTo>
                    <a:pt x="253" y="35"/>
                  </a:lnTo>
                  <a:lnTo>
                    <a:pt x="249" y="24"/>
                  </a:lnTo>
                  <a:lnTo>
                    <a:pt x="240" y="16"/>
                  </a:lnTo>
                  <a:lnTo>
                    <a:pt x="232" y="7"/>
                  </a:lnTo>
                  <a:lnTo>
                    <a:pt x="224" y="0"/>
                  </a:lnTo>
                  <a:close/>
                  <a:moveTo>
                    <a:pt x="12" y="354"/>
                  </a:moveTo>
                  <a:lnTo>
                    <a:pt x="12" y="354"/>
                  </a:lnTo>
                  <a:close/>
                  <a:moveTo>
                    <a:pt x="363" y="144"/>
                  </a:moveTo>
                  <a:lnTo>
                    <a:pt x="223" y="144"/>
                  </a:lnTo>
                  <a:lnTo>
                    <a:pt x="227" y="178"/>
                  </a:lnTo>
                  <a:lnTo>
                    <a:pt x="238" y="186"/>
                  </a:lnTo>
                  <a:lnTo>
                    <a:pt x="354" y="171"/>
                  </a:lnTo>
                  <a:lnTo>
                    <a:pt x="361" y="164"/>
                  </a:lnTo>
                  <a:lnTo>
                    <a:pt x="365" y="148"/>
                  </a:lnTo>
                  <a:lnTo>
                    <a:pt x="363" y="144"/>
                  </a:lnTo>
                  <a:close/>
                  <a:moveTo>
                    <a:pt x="340" y="126"/>
                  </a:moveTo>
                  <a:lnTo>
                    <a:pt x="337" y="126"/>
                  </a:lnTo>
                  <a:lnTo>
                    <a:pt x="266" y="135"/>
                  </a:lnTo>
                  <a:lnTo>
                    <a:pt x="359" y="135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48" y="127"/>
                  </a:lnTo>
                  <a:lnTo>
                    <a:pt x="345" y="126"/>
                  </a:lnTo>
                  <a:lnTo>
                    <a:pt x="342" y="126"/>
                  </a:lnTo>
                  <a:lnTo>
                    <a:pt x="340" y="126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73310" y="4061730"/>
            <a:ext cx="463706" cy="563020"/>
            <a:chOff x="9366" y="370"/>
            <a:chExt cx="360" cy="658"/>
          </a:xfrm>
        </p:grpSpPr>
        <p:sp>
          <p:nvSpPr>
            <p:cNvPr id="21" name="AutoShape 31"/>
            <p:cNvSpPr>
              <a:spLocks/>
            </p:cNvSpPr>
            <p:nvPr/>
          </p:nvSpPr>
          <p:spPr bwMode="auto">
            <a:xfrm>
              <a:off x="9431" y="443"/>
              <a:ext cx="295" cy="585"/>
            </a:xfrm>
            <a:custGeom>
              <a:avLst/>
              <a:gdLst>
                <a:gd name="T0" fmla="+- 0 9628 9432"/>
                <a:gd name="T1" fmla="*/ T0 w 295"/>
                <a:gd name="T2" fmla="+- 0 794 444"/>
                <a:gd name="T3" fmla="*/ 794 h 585"/>
                <a:gd name="T4" fmla="+- 0 9606 9432"/>
                <a:gd name="T5" fmla="*/ T4 w 295"/>
                <a:gd name="T6" fmla="+- 0 851 444"/>
                <a:gd name="T7" fmla="*/ 851 h 585"/>
                <a:gd name="T8" fmla="+- 0 9581 9432"/>
                <a:gd name="T9" fmla="*/ T8 w 295"/>
                <a:gd name="T10" fmla="+- 0 998 444"/>
                <a:gd name="T11" fmla="*/ 998 h 585"/>
                <a:gd name="T12" fmla="+- 0 9598 9432"/>
                <a:gd name="T13" fmla="*/ T12 w 295"/>
                <a:gd name="T14" fmla="+- 0 1026 444"/>
                <a:gd name="T15" fmla="*/ 1026 h 585"/>
                <a:gd name="T16" fmla="+- 0 9621 9432"/>
                <a:gd name="T17" fmla="*/ T16 w 295"/>
                <a:gd name="T18" fmla="+- 0 1026 444"/>
                <a:gd name="T19" fmla="*/ 1026 h 585"/>
                <a:gd name="T20" fmla="+- 0 9638 9432"/>
                <a:gd name="T21" fmla="*/ T20 w 295"/>
                <a:gd name="T22" fmla="+- 0 999 444"/>
                <a:gd name="T23" fmla="*/ 999 h 585"/>
                <a:gd name="T24" fmla="+- 0 9660 9432"/>
                <a:gd name="T25" fmla="*/ T24 w 295"/>
                <a:gd name="T26" fmla="+- 0 870 444"/>
                <a:gd name="T27" fmla="*/ 870 h 585"/>
                <a:gd name="T28" fmla="+- 0 9683 9432"/>
                <a:gd name="T29" fmla="*/ T28 w 295"/>
                <a:gd name="T30" fmla="+- 0 813 444"/>
                <a:gd name="T31" fmla="*/ 813 h 585"/>
                <a:gd name="T32" fmla="+- 0 9695 9432"/>
                <a:gd name="T33" fmla="*/ T32 w 295"/>
                <a:gd name="T34" fmla="+- 0 789 444"/>
                <a:gd name="T35" fmla="*/ 789 h 585"/>
                <a:gd name="T36" fmla="+- 0 9597 9432"/>
                <a:gd name="T37" fmla="*/ T36 w 295"/>
                <a:gd name="T38" fmla="+- 0 641 444"/>
                <a:gd name="T39" fmla="*/ 641 h 585"/>
                <a:gd name="T40" fmla="+- 0 9614 9432"/>
                <a:gd name="T41" fmla="*/ T40 w 295"/>
                <a:gd name="T42" fmla="+- 0 710 444"/>
                <a:gd name="T43" fmla="*/ 710 h 585"/>
                <a:gd name="T44" fmla="+- 0 9494 9432"/>
                <a:gd name="T45" fmla="*/ T44 w 295"/>
                <a:gd name="T46" fmla="+- 0 788 444"/>
                <a:gd name="T47" fmla="*/ 788 h 585"/>
                <a:gd name="T48" fmla="+- 0 9502 9432"/>
                <a:gd name="T49" fmla="*/ T48 w 295"/>
                <a:gd name="T50" fmla="+- 0 827 444"/>
                <a:gd name="T51" fmla="*/ 827 h 585"/>
                <a:gd name="T52" fmla="+- 0 9584 9432"/>
                <a:gd name="T53" fmla="*/ T52 w 295"/>
                <a:gd name="T54" fmla="+- 0 894 444"/>
                <a:gd name="T55" fmla="*/ 894 h 585"/>
                <a:gd name="T56" fmla="+- 0 9596 9432"/>
                <a:gd name="T57" fmla="*/ T56 w 295"/>
                <a:gd name="T58" fmla="+- 0 850 444"/>
                <a:gd name="T59" fmla="*/ 850 h 585"/>
                <a:gd name="T60" fmla="+- 0 9578 9432"/>
                <a:gd name="T61" fmla="*/ T60 w 295"/>
                <a:gd name="T62" fmla="+- 0 814 444"/>
                <a:gd name="T63" fmla="*/ 814 h 585"/>
                <a:gd name="T64" fmla="+- 0 9620 9432"/>
                <a:gd name="T65" fmla="*/ T64 w 295"/>
                <a:gd name="T66" fmla="+- 0 790 444"/>
                <a:gd name="T67" fmla="*/ 790 h 585"/>
                <a:gd name="T68" fmla="+- 0 9630 9432"/>
                <a:gd name="T69" fmla="*/ T68 w 295"/>
                <a:gd name="T70" fmla="+- 0 786 444"/>
                <a:gd name="T71" fmla="*/ 786 h 585"/>
                <a:gd name="T72" fmla="+- 0 9699 9432"/>
                <a:gd name="T73" fmla="*/ T72 w 295"/>
                <a:gd name="T74" fmla="+- 0 783 444"/>
                <a:gd name="T75" fmla="*/ 783 h 585"/>
                <a:gd name="T76" fmla="+- 0 9702 9432"/>
                <a:gd name="T77" fmla="*/ T76 w 295"/>
                <a:gd name="T78" fmla="+- 0 778 444"/>
                <a:gd name="T79" fmla="*/ 778 h 585"/>
                <a:gd name="T80" fmla="+- 0 9706 9432"/>
                <a:gd name="T81" fmla="*/ T80 w 295"/>
                <a:gd name="T82" fmla="+- 0 770 444"/>
                <a:gd name="T83" fmla="*/ 770 h 585"/>
                <a:gd name="T84" fmla="+- 0 9720 9432"/>
                <a:gd name="T85" fmla="*/ T84 w 295"/>
                <a:gd name="T86" fmla="+- 0 714 444"/>
                <a:gd name="T87" fmla="*/ 714 h 585"/>
                <a:gd name="T88" fmla="+- 0 9445 9432"/>
                <a:gd name="T89" fmla="*/ T88 w 295"/>
                <a:gd name="T90" fmla="+- 0 617 444"/>
                <a:gd name="T91" fmla="*/ 617 h 585"/>
                <a:gd name="T92" fmla="+- 0 9438 9432"/>
                <a:gd name="T93" fmla="*/ T92 w 295"/>
                <a:gd name="T94" fmla="+- 0 655 444"/>
                <a:gd name="T95" fmla="*/ 655 h 585"/>
                <a:gd name="T96" fmla="+- 0 9476 9432"/>
                <a:gd name="T97" fmla="*/ T96 w 295"/>
                <a:gd name="T98" fmla="+- 0 661 444"/>
                <a:gd name="T99" fmla="*/ 661 h 585"/>
                <a:gd name="T100" fmla="+- 0 9532 9432"/>
                <a:gd name="T101" fmla="*/ T100 w 295"/>
                <a:gd name="T102" fmla="+- 0 660 444"/>
                <a:gd name="T103" fmla="*/ 660 h 585"/>
                <a:gd name="T104" fmla="+- 0 9597 9432"/>
                <a:gd name="T105" fmla="*/ T104 w 295"/>
                <a:gd name="T106" fmla="+- 0 641 444"/>
                <a:gd name="T107" fmla="*/ 641 h 585"/>
                <a:gd name="T108" fmla="+- 0 9725 9432"/>
                <a:gd name="T109" fmla="*/ T108 w 295"/>
                <a:gd name="T110" fmla="+- 0 624 444"/>
                <a:gd name="T111" fmla="*/ 624 h 585"/>
                <a:gd name="T112" fmla="+- 0 9479 9432"/>
                <a:gd name="T113" fmla="*/ T112 w 295"/>
                <a:gd name="T114" fmla="+- 0 623 444"/>
                <a:gd name="T115" fmla="*/ 623 h 585"/>
                <a:gd name="T116" fmla="+- 0 9445 9432"/>
                <a:gd name="T117" fmla="*/ T116 w 295"/>
                <a:gd name="T118" fmla="+- 0 617 444"/>
                <a:gd name="T119" fmla="*/ 617 h 585"/>
                <a:gd name="T120" fmla="+- 0 9574 9432"/>
                <a:gd name="T121" fmla="*/ T120 w 295"/>
                <a:gd name="T122" fmla="+- 0 610 444"/>
                <a:gd name="T123" fmla="*/ 610 h 585"/>
                <a:gd name="T124" fmla="+- 0 9501 9432"/>
                <a:gd name="T125" fmla="*/ T124 w 295"/>
                <a:gd name="T126" fmla="+- 0 624 444"/>
                <a:gd name="T127" fmla="*/ 624 h 585"/>
                <a:gd name="T128" fmla="+- 0 9599 9432"/>
                <a:gd name="T129" fmla="*/ T128 w 295"/>
                <a:gd name="T130" fmla="+- 0 607 444"/>
                <a:gd name="T131" fmla="*/ 607 h 585"/>
                <a:gd name="T132" fmla="+- 0 9558 9432"/>
                <a:gd name="T133" fmla="*/ T132 w 295"/>
                <a:gd name="T134" fmla="+- 0 449 444"/>
                <a:gd name="T135" fmla="*/ 449 h 585"/>
                <a:gd name="T136" fmla="+- 0 9564 9432"/>
                <a:gd name="T137" fmla="*/ T136 w 295"/>
                <a:gd name="T138" fmla="+- 0 483 444"/>
                <a:gd name="T139" fmla="*/ 483 h 585"/>
                <a:gd name="T140" fmla="+- 0 9613 9432"/>
                <a:gd name="T141" fmla="*/ T140 w 295"/>
                <a:gd name="T142" fmla="+- 0 508 444"/>
                <a:gd name="T143" fmla="*/ 508 h 585"/>
                <a:gd name="T144" fmla="+- 0 9657 9432"/>
                <a:gd name="T145" fmla="*/ T144 w 295"/>
                <a:gd name="T146" fmla="+- 0 536 444"/>
                <a:gd name="T147" fmla="*/ 536 h 585"/>
                <a:gd name="T148" fmla="+- 0 9675 9432"/>
                <a:gd name="T149" fmla="*/ T148 w 295"/>
                <a:gd name="T150" fmla="+- 0 552 444"/>
                <a:gd name="T151" fmla="*/ 552 h 585"/>
                <a:gd name="T152" fmla="+- 0 9688 9432"/>
                <a:gd name="T153" fmla="*/ T152 w 295"/>
                <a:gd name="T154" fmla="+- 0 569 444"/>
                <a:gd name="T155" fmla="*/ 569 h 585"/>
                <a:gd name="T156" fmla="+- 0 9688 9432"/>
                <a:gd name="T157" fmla="*/ T156 w 295"/>
                <a:gd name="T158" fmla="+- 0 574 444"/>
                <a:gd name="T159" fmla="*/ 574 h 585"/>
                <a:gd name="T160" fmla="+- 0 9656 9432"/>
                <a:gd name="T161" fmla="*/ T160 w 295"/>
                <a:gd name="T162" fmla="+- 0 581 444"/>
                <a:gd name="T163" fmla="*/ 581 h 585"/>
                <a:gd name="T164" fmla="+- 0 9631 9432"/>
                <a:gd name="T165" fmla="*/ T164 w 295"/>
                <a:gd name="T166" fmla="+- 0 600 444"/>
                <a:gd name="T167" fmla="*/ 600 h 585"/>
                <a:gd name="T168" fmla="+- 0 9722 9432"/>
                <a:gd name="T169" fmla="*/ T168 w 295"/>
                <a:gd name="T170" fmla="+- 0 607 444"/>
                <a:gd name="T171" fmla="*/ 607 h 585"/>
                <a:gd name="T172" fmla="+- 0 9721 9432"/>
                <a:gd name="T173" fmla="*/ T172 w 295"/>
                <a:gd name="T174" fmla="+- 0 593 444"/>
                <a:gd name="T175" fmla="*/ 593 h 585"/>
                <a:gd name="T176" fmla="+- 0 9724 9432"/>
                <a:gd name="T177" fmla="*/ T176 w 295"/>
                <a:gd name="T178" fmla="+- 0 581 444"/>
                <a:gd name="T179" fmla="*/ 581 h 585"/>
                <a:gd name="T180" fmla="+- 0 9716 9432"/>
                <a:gd name="T181" fmla="*/ T180 w 295"/>
                <a:gd name="T182" fmla="+- 0 545 444"/>
                <a:gd name="T183" fmla="*/ 545 h 585"/>
                <a:gd name="T184" fmla="+- 0 9696 9432"/>
                <a:gd name="T185" fmla="*/ T184 w 295"/>
                <a:gd name="T186" fmla="+- 0 520 444"/>
                <a:gd name="T187" fmla="*/ 520 h 585"/>
                <a:gd name="T188" fmla="+- 0 9663 9432"/>
                <a:gd name="T189" fmla="*/ T188 w 295"/>
                <a:gd name="T190" fmla="+- 0 494 444"/>
                <a:gd name="T191" fmla="*/ 494 h 585"/>
                <a:gd name="T192" fmla="+- 0 9613 9432"/>
                <a:gd name="T193" fmla="*/ T192 w 295"/>
                <a:gd name="T194" fmla="+- 0 465 444"/>
                <a:gd name="T195" fmla="*/ 465 h 585"/>
                <a:gd name="T196" fmla="+- 0 9578 9432"/>
                <a:gd name="T197" fmla="*/ T196 w 295"/>
                <a:gd name="T198" fmla="+- 0 448 444"/>
                <a:gd name="T199" fmla="*/ 448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295" h="585">
                  <a:moveTo>
                    <a:pt x="265" y="341"/>
                  </a:moveTo>
                  <a:lnTo>
                    <a:pt x="200" y="341"/>
                  </a:lnTo>
                  <a:lnTo>
                    <a:pt x="196" y="350"/>
                  </a:lnTo>
                  <a:lnTo>
                    <a:pt x="191" y="360"/>
                  </a:lnTo>
                  <a:lnTo>
                    <a:pt x="187" y="371"/>
                  </a:lnTo>
                  <a:lnTo>
                    <a:pt x="174" y="407"/>
                  </a:lnTo>
                  <a:lnTo>
                    <a:pt x="162" y="450"/>
                  </a:lnTo>
                  <a:lnTo>
                    <a:pt x="153" y="499"/>
                  </a:lnTo>
                  <a:lnTo>
                    <a:pt x="149" y="554"/>
                  </a:lnTo>
                  <a:lnTo>
                    <a:pt x="151" y="566"/>
                  </a:lnTo>
                  <a:lnTo>
                    <a:pt x="157" y="575"/>
                  </a:lnTo>
                  <a:lnTo>
                    <a:pt x="166" y="582"/>
                  </a:lnTo>
                  <a:lnTo>
                    <a:pt x="177" y="585"/>
                  </a:lnTo>
                  <a:lnTo>
                    <a:pt x="178" y="585"/>
                  </a:lnTo>
                  <a:lnTo>
                    <a:pt x="189" y="582"/>
                  </a:lnTo>
                  <a:lnTo>
                    <a:pt x="198" y="576"/>
                  </a:lnTo>
                  <a:lnTo>
                    <a:pt x="204" y="567"/>
                  </a:lnTo>
                  <a:lnTo>
                    <a:pt x="206" y="555"/>
                  </a:lnTo>
                  <a:lnTo>
                    <a:pt x="210" y="507"/>
                  </a:lnTo>
                  <a:lnTo>
                    <a:pt x="218" y="464"/>
                  </a:lnTo>
                  <a:lnTo>
                    <a:pt x="228" y="426"/>
                  </a:lnTo>
                  <a:lnTo>
                    <a:pt x="239" y="394"/>
                  </a:lnTo>
                  <a:lnTo>
                    <a:pt x="245" y="381"/>
                  </a:lnTo>
                  <a:lnTo>
                    <a:pt x="251" y="369"/>
                  </a:lnTo>
                  <a:lnTo>
                    <a:pt x="256" y="359"/>
                  </a:lnTo>
                  <a:lnTo>
                    <a:pt x="260" y="350"/>
                  </a:lnTo>
                  <a:lnTo>
                    <a:pt x="263" y="345"/>
                  </a:lnTo>
                  <a:lnTo>
                    <a:pt x="265" y="341"/>
                  </a:lnTo>
                  <a:close/>
                  <a:moveTo>
                    <a:pt x="294" y="197"/>
                  </a:moveTo>
                  <a:lnTo>
                    <a:pt x="165" y="197"/>
                  </a:lnTo>
                  <a:lnTo>
                    <a:pt x="175" y="218"/>
                  </a:lnTo>
                  <a:lnTo>
                    <a:pt x="181" y="241"/>
                  </a:lnTo>
                  <a:lnTo>
                    <a:pt x="182" y="266"/>
                  </a:lnTo>
                  <a:lnTo>
                    <a:pt x="177" y="296"/>
                  </a:lnTo>
                  <a:lnTo>
                    <a:pt x="69" y="335"/>
                  </a:lnTo>
                  <a:lnTo>
                    <a:pt x="62" y="344"/>
                  </a:lnTo>
                  <a:lnTo>
                    <a:pt x="58" y="365"/>
                  </a:lnTo>
                  <a:lnTo>
                    <a:pt x="62" y="376"/>
                  </a:lnTo>
                  <a:lnTo>
                    <a:pt x="70" y="383"/>
                  </a:lnTo>
                  <a:lnTo>
                    <a:pt x="128" y="431"/>
                  </a:lnTo>
                  <a:lnTo>
                    <a:pt x="140" y="441"/>
                  </a:lnTo>
                  <a:lnTo>
                    <a:pt x="152" y="450"/>
                  </a:lnTo>
                  <a:lnTo>
                    <a:pt x="154" y="438"/>
                  </a:lnTo>
                  <a:lnTo>
                    <a:pt x="159" y="423"/>
                  </a:lnTo>
                  <a:lnTo>
                    <a:pt x="164" y="406"/>
                  </a:lnTo>
                  <a:lnTo>
                    <a:pt x="169" y="390"/>
                  </a:lnTo>
                  <a:lnTo>
                    <a:pt x="160" y="383"/>
                  </a:lnTo>
                  <a:lnTo>
                    <a:pt x="146" y="370"/>
                  </a:lnTo>
                  <a:lnTo>
                    <a:pt x="183" y="357"/>
                  </a:lnTo>
                  <a:lnTo>
                    <a:pt x="185" y="352"/>
                  </a:lnTo>
                  <a:lnTo>
                    <a:pt x="188" y="346"/>
                  </a:lnTo>
                  <a:lnTo>
                    <a:pt x="189" y="343"/>
                  </a:lnTo>
                  <a:lnTo>
                    <a:pt x="191" y="342"/>
                  </a:lnTo>
                  <a:lnTo>
                    <a:pt x="198" y="342"/>
                  </a:lnTo>
                  <a:lnTo>
                    <a:pt x="200" y="341"/>
                  </a:lnTo>
                  <a:lnTo>
                    <a:pt x="265" y="341"/>
                  </a:lnTo>
                  <a:lnTo>
                    <a:pt x="267" y="339"/>
                  </a:lnTo>
                  <a:lnTo>
                    <a:pt x="269" y="336"/>
                  </a:lnTo>
                  <a:lnTo>
                    <a:pt x="270" y="334"/>
                  </a:lnTo>
                  <a:lnTo>
                    <a:pt x="272" y="331"/>
                  </a:lnTo>
                  <a:lnTo>
                    <a:pt x="273" y="329"/>
                  </a:lnTo>
                  <a:lnTo>
                    <a:pt x="274" y="326"/>
                  </a:lnTo>
                  <a:lnTo>
                    <a:pt x="276" y="323"/>
                  </a:lnTo>
                  <a:lnTo>
                    <a:pt x="278" y="312"/>
                  </a:lnTo>
                  <a:lnTo>
                    <a:pt x="288" y="270"/>
                  </a:lnTo>
                  <a:lnTo>
                    <a:pt x="293" y="232"/>
                  </a:lnTo>
                  <a:lnTo>
                    <a:pt x="294" y="197"/>
                  </a:lnTo>
                  <a:close/>
                  <a:moveTo>
                    <a:pt x="13" y="173"/>
                  </a:moveTo>
                  <a:lnTo>
                    <a:pt x="4" y="180"/>
                  </a:lnTo>
                  <a:lnTo>
                    <a:pt x="0" y="201"/>
                  </a:lnTo>
                  <a:lnTo>
                    <a:pt x="6" y="211"/>
                  </a:lnTo>
                  <a:lnTo>
                    <a:pt x="16" y="213"/>
                  </a:lnTo>
                  <a:lnTo>
                    <a:pt x="30" y="215"/>
                  </a:lnTo>
                  <a:lnTo>
                    <a:pt x="44" y="217"/>
                  </a:lnTo>
                  <a:lnTo>
                    <a:pt x="57" y="218"/>
                  </a:lnTo>
                  <a:lnTo>
                    <a:pt x="69" y="218"/>
                  </a:lnTo>
                  <a:lnTo>
                    <a:pt x="100" y="216"/>
                  </a:lnTo>
                  <a:lnTo>
                    <a:pt x="126" y="211"/>
                  </a:lnTo>
                  <a:lnTo>
                    <a:pt x="148" y="204"/>
                  </a:lnTo>
                  <a:lnTo>
                    <a:pt x="165" y="197"/>
                  </a:lnTo>
                  <a:lnTo>
                    <a:pt x="294" y="197"/>
                  </a:lnTo>
                  <a:lnTo>
                    <a:pt x="294" y="194"/>
                  </a:lnTo>
                  <a:lnTo>
                    <a:pt x="293" y="180"/>
                  </a:lnTo>
                  <a:lnTo>
                    <a:pt x="69" y="180"/>
                  </a:lnTo>
                  <a:lnTo>
                    <a:pt x="59" y="180"/>
                  </a:lnTo>
                  <a:lnTo>
                    <a:pt x="47" y="179"/>
                  </a:lnTo>
                  <a:lnTo>
                    <a:pt x="36" y="178"/>
                  </a:lnTo>
                  <a:lnTo>
                    <a:pt x="23" y="175"/>
                  </a:lnTo>
                  <a:lnTo>
                    <a:pt x="13" y="173"/>
                  </a:lnTo>
                  <a:close/>
                  <a:moveTo>
                    <a:pt x="155" y="159"/>
                  </a:moveTo>
                  <a:lnTo>
                    <a:pt x="154" y="160"/>
                  </a:lnTo>
                  <a:lnTo>
                    <a:pt x="142" y="166"/>
                  </a:lnTo>
                  <a:lnTo>
                    <a:pt x="124" y="173"/>
                  </a:lnTo>
                  <a:lnTo>
                    <a:pt x="100" y="178"/>
                  </a:lnTo>
                  <a:lnTo>
                    <a:pt x="69" y="180"/>
                  </a:lnTo>
                  <a:lnTo>
                    <a:pt x="293" y="180"/>
                  </a:lnTo>
                  <a:lnTo>
                    <a:pt x="290" y="163"/>
                  </a:lnTo>
                  <a:lnTo>
                    <a:pt x="167" y="163"/>
                  </a:lnTo>
                  <a:lnTo>
                    <a:pt x="155" y="159"/>
                  </a:lnTo>
                  <a:close/>
                  <a:moveTo>
                    <a:pt x="136" y="0"/>
                  </a:moveTo>
                  <a:lnTo>
                    <a:pt x="126" y="5"/>
                  </a:lnTo>
                  <a:lnTo>
                    <a:pt x="118" y="24"/>
                  </a:lnTo>
                  <a:lnTo>
                    <a:pt x="123" y="35"/>
                  </a:lnTo>
                  <a:lnTo>
                    <a:pt x="132" y="39"/>
                  </a:lnTo>
                  <a:lnTo>
                    <a:pt x="143" y="44"/>
                  </a:lnTo>
                  <a:lnTo>
                    <a:pt x="160" y="52"/>
                  </a:lnTo>
                  <a:lnTo>
                    <a:pt x="181" y="64"/>
                  </a:lnTo>
                  <a:lnTo>
                    <a:pt x="204" y="77"/>
                  </a:lnTo>
                  <a:lnTo>
                    <a:pt x="215" y="84"/>
                  </a:lnTo>
                  <a:lnTo>
                    <a:pt x="225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48" y="113"/>
                  </a:lnTo>
                  <a:lnTo>
                    <a:pt x="251" y="117"/>
                  </a:lnTo>
                  <a:lnTo>
                    <a:pt x="256" y="125"/>
                  </a:lnTo>
                  <a:lnTo>
                    <a:pt x="256" y="128"/>
                  </a:lnTo>
                  <a:lnTo>
                    <a:pt x="256" y="130"/>
                  </a:lnTo>
                  <a:lnTo>
                    <a:pt x="244" y="133"/>
                  </a:lnTo>
                  <a:lnTo>
                    <a:pt x="235" y="134"/>
                  </a:lnTo>
                  <a:lnTo>
                    <a:pt x="224" y="137"/>
                  </a:lnTo>
                  <a:lnTo>
                    <a:pt x="219" y="141"/>
                  </a:lnTo>
                  <a:lnTo>
                    <a:pt x="211" y="149"/>
                  </a:lnTo>
                  <a:lnTo>
                    <a:pt x="199" y="156"/>
                  </a:lnTo>
                  <a:lnTo>
                    <a:pt x="183" y="161"/>
                  </a:lnTo>
                  <a:lnTo>
                    <a:pt x="167" y="163"/>
                  </a:lnTo>
                  <a:lnTo>
                    <a:pt x="290" y="163"/>
                  </a:lnTo>
                  <a:lnTo>
                    <a:pt x="289" y="150"/>
                  </a:lnTo>
                  <a:lnTo>
                    <a:pt x="289" y="149"/>
                  </a:lnTo>
                  <a:lnTo>
                    <a:pt x="291" y="143"/>
                  </a:lnTo>
                  <a:lnTo>
                    <a:pt x="292" y="137"/>
                  </a:lnTo>
                  <a:lnTo>
                    <a:pt x="293" y="119"/>
                  </a:lnTo>
                  <a:lnTo>
                    <a:pt x="289" y="109"/>
                  </a:lnTo>
                  <a:lnTo>
                    <a:pt x="284" y="101"/>
                  </a:lnTo>
                  <a:lnTo>
                    <a:pt x="280" y="94"/>
                  </a:lnTo>
                  <a:lnTo>
                    <a:pt x="276" y="89"/>
                  </a:lnTo>
                  <a:lnTo>
                    <a:pt x="264" y="76"/>
                  </a:lnTo>
                  <a:lnTo>
                    <a:pt x="257" y="69"/>
                  </a:lnTo>
                  <a:lnTo>
                    <a:pt x="248" y="62"/>
                  </a:lnTo>
                  <a:lnTo>
                    <a:pt x="231" y="50"/>
                  </a:lnTo>
                  <a:lnTo>
                    <a:pt x="214" y="39"/>
                  </a:lnTo>
                  <a:lnTo>
                    <a:pt x="197" y="29"/>
                  </a:lnTo>
                  <a:lnTo>
                    <a:pt x="181" y="21"/>
                  </a:lnTo>
                  <a:lnTo>
                    <a:pt x="161" y="10"/>
                  </a:lnTo>
                  <a:lnTo>
                    <a:pt x="146" y="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" y="370"/>
              <a:ext cx="1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" y="495"/>
              <a:ext cx="113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72456" y="4124193"/>
            <a:ext cx="493907" cy="608874"/>
            <a:chOff x="2394" y="379"/>
            <a:chExt cx="347" cy="613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379"/>
              <a:ext cx="12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11"/>
            <p:cNvSpPr>
              <a:spLocks/>
            </p:cNvSpPr>
            <p:nvPr/>
          </p:nvSpPr>
          <p:spPr bwMode="auto">
            <a:xfrm>
              <a:off x="2444" y="504"/>
              <a:ext cx="239" cy="488"/>
            </a:xfrm>
            <a:custGeom>
              <a:avLst/>
              <a:gdLst>
                <a:gd name="T0" fmla="+- 0 2683 2445"/>
                <a:gd name="T1" fmla="*/ T0 w 239"/>
                <a:gd name="T2" fmla="+- 0 558 504"/>
                <a:gd name="T3" fmla="*/ 558 h 488"/>
                <a:gd name="T4" fmla="+- 0 2543 2445"/>
                <a:gd name="T5" fmla="*/ T4 w 239"/>
                <a:gd name="T6" fmla="+- 0 558 504"/>
                <a:gd name="T7" fmla="*/ 558 h 488"/>
                <a:gd name="T8" fmla="+- 0 2543 2445"/>
                <a:gd name="T9" fmla="*/ T8 w 239"/>
                <a:gd name="T10" fmla="+- 0 959 504"/>
                <a:gd name="T11" fmla="*/ 959 h 488"/>
                <a:gd name="T12" fmla="+- 0 2545 2445"/>
                <a:gd name="T13" fmla="*/ T12 w 239"/>
                <a:gd name="T14" fmla="+- 0 971 504"/>
                <a:gd name="T15" fmla="*/ 971 h 488"/>
                <a:gd name="T16" fmla="+- 0 2545 2445"/>
                <a:gd name="T17" fmla="*/ T16 w 239"/>
                <a:gd name="T18" fmla="+- 0 972 504"/>
                <a:gd name="T19" fmla="*/ 972 h 488"/>
                <a:gd name="T20" fmla="+- 0 2553 2445"/>
                <a:gd name="T21" fmla="*/ T20 w 239"/>
                <a:gd name="T22" fmla="+- 0 982 504"/>
                <a:gd name="T23" fmla="*/ 982 h 488"/>
                <a:gd name="T24" fmla="+- 0 2563 2445"/>
                <a:gd name="T25" fmla="*/ T24 w 239"/>
                <a:gd name="T26" fmla="+- 0 989 504"/>
                <a:gd name="T27" fmla="*/ 989 h 488"/>
                <a:gd name="T28" fmla="+- 0 2576 2445"/>
                <a:gd name="T29" fmla="*/ T28 w 239"/>
                <a:gd name="T30" fmla="+- 0 991 504"/>
                <a:gd name="T31" fmla="*/ 991 h 488"/>
                <a:gd name="T32" fmla="+- 0 2589 2445"/>
                <a:gd name="T33" fmla="*/ T32 w 239"/>
                <a:gd name="T34" fmla="+- 0 989 504"/>
                <a:gd name="T35" fmla="*/ 989 h 488"/>
                <a:gd name="T36" fmla="+- 0 2599 2445"/>
                <a:gd name="T37" fmla="*/ T36 w 239"/>
                <a:gd name="T38" fmla="+- 0 982 504"/>
                <a:gd name="T39" fmla="*/ 982 h 488"/>
                <a:gd name="T40" fmla="+- 0 2607 2445"/>
                <a:gd name="T41" fmla="*/ T40 w 239"/>
                <a:gd name="T42" fmla="+- 0 972 504"/>
                <a:gd name="T43" fmla="*/ 972 h 488"/>
                <a:gd name="T44" fmla="+- 0 2609 2445"/>
                <a:gd name="T45" fmla="*/ T44 w 239"/>
                <a:gd name="T46" fmla="+- 0 959 504"/>
                <a:gd name="T47" fmla="*/ 959 h 488"/>
                <a:gd name="T48" fmla="+- 0 2609 2445"/>
                <a:gd name="T49" fmla="*/ T48 w 239"/>
                <a:gd name="T50" fmla="+- 0 723 504"/>
                <a:gd name="T51" fmla="*/ 723 h 488"/>
                <a:gd name="T52" fmla="+- 0 2683 2445"/>
                <a:gd name="T53" fmla="*/ T52 w 239"/>
                <a:gd name="T54" fmla="+- 0 723 504"/>
                <a:gd name="T55" fmla="*/ 723 h 488"/>
                <a:gd name="T56" fmla="+- 0 2683 2445"/>
                <a:gd name="T57" fmla="*/ T56 w 239"/>
                <a:gd name="T58" fmla="+- 0 558 504"/>
                <a:gd name="T59" fmla="*/ 558 h 488"/>
                <a:gd name="T60" fmla="+- 0 2683 2445"/>
                <a:gd name="T61" fmla="*/ T60 w 239"/>
                <a:gd name="T62" fmla="+- 0 723 504"/>
                <a:gd name="T63" fmla="*/ 723 h 488"/>
                <a:gd name="T64" fmla="+- 0 2617 2445"/>
                <a:gd name="T65" fmla="*/ T64 w 239"/>
                <a:gd name="T66" fmla="+- 0 723 504"/>
                <a:gd name="T67" fmla="*/ 723 h 488"/>
                <a:gd name="T68" fmla="+- 0 2617 2445"/>
                <a:gd name="T69" fmla="*/ T68 w 239"/>
                <a:gd name="T70" fmla="+- 0 959 504"/>
                <a:gd name="T71" fmla="*/ 959 h 488"/>
                <a:gd name="T72" fmla="+- 0 2620 2445"/>
                <a:gd name="T73" fmla="*/ T72 w 239"/>
                <a:gd name="T74" fmla="+- 0 971 504"/>
                <a:gd name="T75" fmla="*/ 971 h 488"/>
                <a:gd name="T76" fmla="+- 0 2628 2445"/>
                <a:gd name="T77" fmla="*/ T76 w 239"/>
                <a:gd name="T78" fmla="+- 0 981 504"/>
                <a:gd name="T79" fmla="*/ 981 h 488"/>
                <a:gd name="T80" fmla="+- 0 2638 2445"/>
                <a:gd name="T81" fmla="*/ T80 w 239"/>
                <a:gd name="T82" fmla="+- 0 988 504"/>
                <a:gd name="T83" fmla="*/ 988 h 488"/>
                <a:gd name="T84" fmla="+- 0 2652 2445"/>
                <a:gd name="T85" fmla="*/ T84 w 239"/>
                <a:gd name="T86" fmla="+- 0 989 504"/>
                <a:gd name="T87" fmla="*/ 989 h 488"/>
                <a:gd name="T88" fmla="+- 0 2664 2445"/>
                <a:gd name="T89" fmla="*/ T88 w 239"/>
                <a:gd name="T90" fmla="+- 0 987 504"/>
                <a:gd name="T91" fmla="*/ 987 h 488"/>
                <a:gd name="T92" fmla="+- 0 2673 2445"/>
                <a:gd name="T93" fmla="*/ T92 w 239"/>
                <a:gd name="T94" fmla="+- 0 980 504"/>
                <a:gd name="T95" fmla="*/ 980 h 488"/>
                <a:gd name="T96" fmla="+- 0 2680 2445"/>
                <a:gd name="T97" fmla="*/ T96 w 239"/>
                <a:gd name="T98" fmla="+- 0 970 504"/>
                <a:gd name="T99" fmla="*/ 970 h 488"/>
                <a:gd name="T100" fmla="+- 0 2683 2445"/>
                <a:gd name="T101" fmla="*/ T100 w 239"/>
                <a:gd name="T102" fmla="+- 0 959 504"/>
                <a:gd name="T103" fmla="*/ 959 h 488"/>
                <a:gd name="T104" fmla="+- 0 2683 2445"/>
                <a:gd name="T105" fmla="*/ T104 w 239"/>
                <a:gd name="T106" fmla="+- 0 723 504"/>
                <a:gd name="T107" fmla="*/ 723 h 488"/>
                <a:gd name="T108" fmla="+- 0 2676 2445"/>
                <a:gd name="T109" fmla="*/ T108 w 239"/>
                <a:gd name="T110" fmla="+- 0 504 504"/>
                <a:gd name="T111" fmla="*/ 504 h 488"/>
                <a:gd name="T112" fmla="+- 0 2560 2445"/>
                <a:gd name="T113" fmla="*/ T112 w 239"/>
                <a:gd name="T114" fmla="+- 0 504 504"/>
                <a:gd name="T115" fmla="*/ 504 h 488"/>
                <a:gd name="T116" fmla="+- 0 2531 2445"/>
                <a:gd name="T117" fmla="*/ T116 w 239"/>
                <a:gd name="T118" fmla="+- 0 510 504"/>
                <a:gd name="T119" fmla="*/ 510 h 488"/>
                <a:gd name="T120" fmla="+- 0 2505 2445"/>
                <a:gd name="T121" fmla="*/ T120 w 239"/>
                <a:gd name="T122" fmla="+- 0 525 504"/>
                <a:gd name="T123" fmla="*/ 525 h 488"/>
                <a:gd name="T124" fmla="+- 0 2482 2445"/>
                <a:gd name="T125" fmla="*/ T124 w 239"/>
                <a:gd name="T126" fmla="+- 0 548 504"/>
                <a:gd name="T127" fmla="*/ 548 h 488"/>
                <a:gd name="T128" fmla="+- 0 2463 2445"/>
                <a:gd name="T129" fmla="*/ T128 w 239"/>
                <a:gd name="T130" fmla="+- 0 576 504"/>
                <a:gd name="T131" fmla="*/ 576 h 488"/>
                <a:gd name="T132" fmla="+- 0 2454 2445"/>
                <a:gd name="T133" fmla="*/ T132 w 239"/>
                <a:gd name="T134" fmla="+- 0 599 504"/>
                <a:gd name="T135" fmla="*/ 599 h 488"/>
                <a:gd name="T136" fmla="+- 0 2448 2445"/>
                <a:gd name="T137" fmla="*/ T136 w 239"/>
                <a:gd name="T138" fmla="+- 0 623 504"/>
                <a:gd name="T139" fmla="*/ 623 h 488"/>
                <a:gd name="T140" fmla="+- 0 2445 2445"/>
                <a:gd name="T141" fmla="*/ T140 w 239"/>
                <a:gd name="T142" fmla="+- 0 648 504"/>
                <a:gd name="T143" fmla="*/ 648 h 488"/>
                <a:gd name="T144" fmla="+- 0 2445 2445"/>
                <a:gd name="T145" fmla="*/ T144 w 239"/>
                <a:gd name="T146" fmla="+- 0 671 504"/>
                <a:gd name="T147" fmla="*/ 671 h 488"/>
                <a:gd name="T148" fmla="+- 0 2445 2445"/>
                <a:gd name="T149" fmla="*/ T148 w 239"/>
                <a:gd name="T150" fmla="+- 0 687 504"/>
                <a:gd name="T151" fmla="*/ 687 h 488"/>
                <a:gd name="T152" fmla="+- 0 2450 2445"/>
                <a:gd name="T153" fmla="*/ T152 w 239"/>
                <a:gd name="T154" fmla="+- 0 700 504"/>
                <a:gd name="T155" fmla="*/ 700 h 488"/>
                <a:gd name="T156" fmla="+- 0 2481 2445"/>
                <a:gd name="T157" fmla="*/ T156 w 239"/>
                <a:gd name="T158" fmla="+- 0 700 504"/>
                <a:gd name="T159" fmla="*/ 700 h 488"/>
                <a:gd name="T160" fmla="+- 0 2487 2445"/>
                <a:gd name="T161" fmla="*/ T160 w 239"/>
                <a:gd name="T162" fmla="+- 0 691 504"/>
                <a:gd name="T163" fmla="*/ 691 h 488"/>
                <a:gd name="T164" fmla="+- 0 2488 2445"/>
                <a:gd name="T165" fmla="*/ T164 w 239"/>
                <a:gd name="T166" fmla="+- 0 677 504"/>
                <a:gd name="T167" fmla="*/ 677 h 488"/>
                <a:gd name="T168" fmla="+- 0 2488 2445"/>
                <a:gd name="T169" fmla="*/ T168 w 239"/>
                <a:gd name="T170" fmla="+- 0 671 504"/>
                <a:gd name="T171" fmla="*/ 671 h 488"/>
                <a:gd name="T172" fmla="+- 0 2495 2445"/>
                <a:gd name="T173" fmla="*/ T172 w 239"/>
                <a:gd name="T174" fmla="+- 0 616 504"/>
                <a:gd name="T175" fmla="*/ 616 h 488"/>
                <a:gd name="T176" fmla="+- 0 2513 2445"/>
                <a:gd name="T177" fmla="*/ T176 w 239"/>
                <a:gd name="T178" fmla="+- 0 582 504"/>
                <a:gd name="T179" fmla="*/ 582 h 488"/>
                <a:gd name="T180" fmla="+- 0 2532 2445"/>
                <a:gd name="T181" fmla="*/ T180 w 239"/>
                <a:gd name="T182" fmla="+- 0 564 504"/>
                <a:gd name="T183" fmla="*/ 564 h 488"/>
                <a:gd name="T184" fmla="+- 0 2543 2445"/>
                <a:gd name="T185" fmla="*/ T184 w 239"/>
                <a:gd name="T186" fmla="+- 0 558 504"/>
                <a:gd name="T187" fmla="*/ 558 h 488"/>
                <a:gd name="T188" fmla="+- 0 2683 2445"/>
                <a:gd name="T189" fmla="*/ T188 w 239"/>
                <a:gd name="T190" fmla="+- 0 558 504"/>
                <a:gd name="T191" fmla="*/ 558 h 488"/>
                <a:gd name="T192" fmla="+- 0 2683 2445"/>
                <a:gd name="T193" fmla="*/ T192 w 239"/>
                <a:gd name="T194" fmla="+- 0 540 504"/>
                <a:gd name="T195" fmla="*/ 540 h 488"/>
                <a:gd name="T196" fmla="+- 0 2682 2445"/>
                <a:gd name="T197" fmla="*/ T196 w 239"/>
                <a:gd name="T198" fmla="+- 0 532 504"/>
                <a:gd name="T199" fmla="*/ 532 h 488"/>
                <a:gd name="T200" fmla="+- 0 2676 2445"/>
                <a:gd name="T201" fmla="*/ T200 w 239"/>
                <a:gd name="T202" fmla="+- 0 504 504"/>
                <a:gd name="T203" fmla="*/ 504 h 488"/>
                <a:gd name="T204" fmla="+- 0 2562 2445"/>
                <a:gd name="T205" fmla="*/ T204 w 239"/>
                <a:gd name="T206" fmla="+- 0 504 504"/>
                <a:gd name="T207" fmla="*/ 504 h 488"/>
                <a:gd name="T208" fmla="+- 0 2561 2445"/>
                <a:gd name="T209" fmla="*/ T208 w 239"/>
                <a:gd name="T210" fmla="+- 0 504 504"/>
                <a:gd name="T211" fmla="*/ 504 h 488"/>
                <a:gd name="T212" fmla="+- 0 2563 2445"/>
                <a:gd name="T213" fmla="*/ T212 w 239"/>
                <a:gd name="T214" fmla="+- 0 504 504"/>
                <a:gd name="T215" fmla="*/ 504 h 488"/>
                <a:gd name="T216" fmla="+- 0 2562 2445"/>
                <a:gd name="T217" fmla="*/ T216 w 239"/>
                <a:gd name="T218" fmla="+- 0 504 504"/>
                <a:gd name="T219" fmla="*/ 504 h 4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39" h="488">
                  <a:moveTo>
                    <a:pt x="238" y="54"/>
                  </a:moveTo>
                  <a:lnTo>
                    <a:pt x="98" y="54"/>
                  </a:lnTo>
                  <a:lnTo>
                    <a:pt x="98" y="455"/>
                  </a:lnTo>
                  <a:lnTo>
                    <a:pt x="100" y="467"/>
                  </a:lnTo>
                  <a:lnTo>
                    <a:pt x="100" y="468"/>
                  </a:lnTo>
                  <a:lnTo>
                    <a:pt x="108" y="478"/>
                  </a:lnTo>
                  <a:lnTo>
                    <a:pt x="118" y="485"/>
                  </a:lnTo>
                  <a:lnTo>
                    <a:pt x="131" y="487"/>
                  </a:lnTo>
                  <a:lnTo>
                    <a:pt x="144" y="485"/>
                  </a:lnTo>
                  <a:lnTo>
                    <a:pt x="154" y="478"/>
                  </a:lnTo>
                  <a:lnTo>
                    <a:pt x="162" y="468"/>
                  </a:lnTo>
                  <a:lnTo>
                    <a:pt x="164" y="455"/>
                  </a:lnTo>
                  <a:lnTo>
                    <a:pt x="164" y="219"/>
                  </a:lnTo>
                  <a:lnTo>
                    <a:pt x="238" y="219"/>
                  </a:lnTo>
                  <a:lnTo>
                    <a:pt x="238" y="54"/>
                  </a:lnTo>
                  <a:close/>
                  <a:moveTo>
                    <a:pt x="238" y="219"/>
                  </a:moveTo>
                  <a:lnTo>
                    <a:pt x="172" y="219"/>
                  </a:lnTo>
                  <a:lnTo>
                    <a:pt x="172" y="455"/>
                  </a:lnTo>
                  <a:lnTo>
                    <a:pt x="175" y="467"/>
                  </a:lnTo>
                  <a:lnTo>
                    <a:pt x="183" y="477"/>
                  </a:lnTo>
                  <a:lnTo>
                    <a:pt x="193" y="484"/>
                  </a:lnTo>
                  <a:lnTo>
                    <a:pt x="207" y="485"/>
                  </a:lnTo>
                  <a:lnTo>
                    <a:pt x="219" y="483"/>
                  </a:lnTo>
                  <a:lnTo>
                    <a:pt x="228" y="476"/>
                  </a:lnTo>
                  <a:lnTo>
                    <a:pt x="235" y="466"/>
                  </a:lnTo>
                  <a:lnTo>
                    <a:pt x="238" y="455"/>
                  </a:lnTo>
                  <a:lnTo>
                    <a:pt x="238" y="219"/>
                  </a:lnTo>
                  <a:close/>
                  <a:moveTo>
                    <a:pt x="231" y="0"/>
                  </a:moveTo>
                  <a:lnTo>
                    <a:pt x="115" y="0"/>
                  </a:lnTo>
                  <a:lnTo>
                    <a:pt x="86" y="6"/>
                  </a:lnTo>
                  <a:lnTo>
                    <a:pt x="60" y="21"/>
                  </a:lnTo>
                  <a:lnTo>
                    <a:pt x="37" y="44"/>
                  </a:lnTo>
                  <a:lnTo>
                    <a:pt x="18" y="72"/>
                  </a:lnTo>
                  <a:lnTo>
                    <a:pt x="9" y="95"/>
                  </a:lnTo>
                  <a:lnTo>
                    <a:pt x="3" y="119"/>
                  </a:lnTo>
                  <a:lnTo>
                    <a:pt x="0" y="14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5" y="196"/>
                  </a:lnTo>
                  <a:lnTo>
                    <a:pt x="36" y="196"/>
                  </a:lnTo>
                  <a:lnTo>
                    <a:pt x="42" y="18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50" y="112"/>
                  </a:lnTo>
                  <a:lnTo>
                    <a:pt x="68" y="78"/>
                  </a:lnTo>
                  <a:lnTo>
                    <a:pt x="87" y="60"/>
                  </a:lnTo>
                  <a:lnTo>
                    <a:pt x="98" y="54"/>
                  </a:lnTo>
                  <a:lnTo>
                    <a:pt x="238" y="54"/>
                  </a:lnTo>
                  <a:lnTo>
                    <a:pt x="238" y="36"/>
                  </a:lnTo>
                  <a:lnTo>
                    <a:pt x="237" y="28"/>
                  </a:lnTo>
                  <a:lnTo>
                    <a:pt x="231" y="0"/>
                  </a:lnTo>
                  <a:close/>
                  <a:moveTo>
                    <a:pt x="117" y="0"/>
                  </a:moveTo>
                  <a:lnTo>
                    <a:pt x="116" y="0"/>
                  </a:lnTo>
                  <a:lnTo>
                    <a:pt x="118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" y="504"/>
              <a:ext cx="12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671"/>
              <a:ext cx="14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078051" y="5416500"/>
            <a:ext cx="770394" cy="507548"/>
            <a:chOff x="8029" y="448"/>
            <a:chExt cx="764" cy="532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" y="522"/>
              <a:ext cx="532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074" y="448"/>
              <a:ext cx="100" cy="100"/>
            </a:xfrm>
            <a:custGeom>
              <a:avLst/>
              <a:gdLst>
                <a:gd name="T0" fmla="+- 0 8116 8075"/>
                <a:gd name="T1" fmla="*/ T0 w 100"/>
                <a:gd name="T2" fmla="+- 0 449 449"/>
                <a:gd name="T3" fmla="*/ 449 h 100"/>
                <a:gd name="T4" fmla="+- 0 8098 8075"/>
                <a:gd name="T5" fmla="*/ T4 w 100"/>
                <a:gd name="T6" fmla="+- 0 456 449"/>
                <a:gd name="T7" fmla="*/ 456 h 100"/>
                <a:gd name="T8" fmla="+- 0 8084 8075"/>
                <a:gd name="T9" fmla="*/ T8 w 100"/>
                <a:gd name="T10" fmla="+- 0 469 449"/>
                <a:gd name="T11" fmla="*/ 469 h 100"/>
                <a:gd name="T12" fmla="+- 0 8075 8075"/>
                <a:gd name="T13" fmla="*/ T12 w 100"/>
                <a:gd name="T14" fmla="+- 0 487 449"/>
                <a:gd name="T15" fmla="*/ 487 h 100"/>
                <a:gd name="T16" fmla="+- 0 8075 8075"/>
                <a:gd name="T17" fmla="*/ T16 w 100"/>
                <a:gd name="T18" fmla="+- 0 507 449"/>
                <a:gd name="T19" fmla="*/ 507 h 100"/>
                <a:gd name="T20" fmla="+- 0 8081 8075"/>
                <a:gd name="T21" fmla="*/ T20 w 100"/>
                <a:gd name="T22" fmla="+- 0 525 449"/>
                <a:gd name="T23" fmla="*/ 525 h 100"/>
                <a:gd name="T24" fmla="+- 0 8095 8075"/>
                <a:gd name="T25" fmla="*/ T24 w 100"/>
                <a:gd name="T26" fmla="+- 0 540 449"/>
                <a:gd name="T27" fmla="*/ 540 h 100"/>
                <a:gd name="T28" fmla="+- 0 8113 8075"/>
                <a:gd name="T29" fmla="*/ T28 w 100"/>
                <a:gd name="T30" fmla="+- 0 548 449"/>
                <a:gd name="T31" fmla="*/ 548 h 100"/>
                <a:gd name="T32" fmla="+- 0 8133 8075"/>
                <a:gd name="T33" fmla="*/ T32 w 100"/>
                <a:gd name="T34" fmla="+- 0 548 449"/>
                <a:gd name="T35" fmla="*/ 548 h 100"/>
                <a:gd name="T36" fmla="+- 0 8151 8075"/>
                <a:gd name="T37" fmla="*/ T36 w 100"/>
                <a:gd name="T38" fmla="+- 0 542 449"/>
                <a:gd name="T39" fmla="*/ 542 h 100"/>
                <a:gd name="T40" fmla="+- 0 8165 8075"/>
                <a:gd name="T41" fmla="*/ T40 w 100"/>
                <a:gd name="T42" fmla="+- 0 528 449"/>
                <a:gd name="T43" fmla="*/ 528 h 100"/>
                <a:gd name="T44" fmla="+- 0 8174 8075"/>
                <a:gd name="T45" fmla="*/ T44 w 100"/>
                <a:gd name="T46" fmla="+- 0 510 449"/>
                <a:gd name="T47" fmla="*/ 510 h 100"/>
                <a:gd name="T48" fmla="+- 0 8174 8075"/>
                <a:gd name="T49" fmla="*/ T48 w 100"/>
                <a:gd name="T50" fmla="+- 0 490 449"/>
                <a:gd name="T51" fmla="*/ 490 h 100"/>
                <a:gd name="T52" fmla="+- 0 8168 8075"/>
                <a:gd name="T53" fmla="*/ T52 w 100"/>
                <a:gd name="T54" fmla="+- 0 472 449"/>
                <a:gd name="T55" fmla="*/ 472 h 100"/>
                <a:gd name="T56" fmla="+- 0 8154 8075"/>
                <a:gd name="T57" fmla="*/ T56 w 100"/>
                <a:gd name="T58" fmla="+- 0 458 449"/>
                <a:gd name="T59" fmla="*/ 458 h 100"/>
                <a:gd name="T60" fmla="+- 0 8136 8075"/>
                <a:gd name="T61" fmla="*/ T60 w 100"/>
                <a:gd name="T62" fmla="+- 0 449 449"/>
                <a:gd name="T63" fmla="*/ 449 h 100"/>
                <a:gd name="T64" fmla="+- 0 8116 8075"/>
                <a:gd name="T65" fmla="*/ T64 w 100"/>
                <a:gd name="T66" fmla="+- 0 449 449"/>
                <a:gd name="T67" fmla="*/ 449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00" h="100">
                  <a:moveTo>
                    <a:pt x="41" y="0"/>
                  </a:moveTo>
                  <a:lnTo>
                    <a:pt x="23" y="7"/>
                  </a:lnTo>
                  <a:lnTo>
                    <a:pt x="9" y="20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76"/>
                  </a:lnTo>
                  <a:lnTo>
                    <a:pt x="20" y="91"/>
                  </a:lnTo>
                  <a:lnTo>
                    <a:pt x="38" y="99"/>
                  </a:lnTo>
                  <a:lnTo>
                    <a:pt x="58" y="99"/>
                  </a:lnTo>
                  <a:lnTo>
                    <a:pt x="76" y="93"/>
                  </a:lnTo>
                  <a:lnTo>
                    <a:pt x="90" y="79"/>
                  </a:lnTo>
                  <a:lnTo>
                    <a:pt x="99" y="61"/>
                  </a:lnTo>
                  <a:lnTo>
                    <a:pt x="99" y="41"/>
                  </a:lnTo>
                  <a:lnTo>
                    <a:pt x="93" y="23"/>
                  </a:lnTo>
                  <a:lnTo>
                    <a:pt x="79" y="9"/>
                  </a:lnTo>
                  <a:lnTo>
                    <a:pt x="6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AutoShape 27"/>
            <p:cNvSpPr>
              <a:spLocks/>
            </p:cNvSpPr>
            <p:nvPr/>
          </p:nvSpPr>
          <p:spPr bwMode="auto">
            <a:xfrm>
              <a:off x="8029" y="551"/>
              <a:ext cx="104" cy="426"/>
            </a:xfrm>
            <a:custGeom>
              <a:avLst/>
              <a:gdLst>
                <a:gd name="T0" fmla="+- 0 8071 8030"/>
                <a:gd name="T1" fmla="*/ T0 w 104"/>
                <a:gd name="T2" fmla="+- 0 557 551"/>
                <a:gd name="T3" fmla="*/ 557 h 426"/>
                <a:gd name="T4" fmla="+- 0 8045 8030"/>
                <a:gd name="T5" fmla="*/ T4 w 104"/>
                <a:gd name="T6" fmla="+- 0 590 551"/>
                <a:gd name="T7" fmla="*/ 590 h 426"/>
                <a:gd name="T8" fmla="+- 0 8031 8030"/>
                <a:gd name="T9" fmla="*/ T8 w 104"/>
                <a:gd name="T10" fmla="+- 0 651 551"/>
                <a:gd name="T11" fmla="*/ 651 h 426"/>
                <a:gd name="T12" fmla="+- 0 8032 8030"/>
                <a:gd name="T13" fmla="*/ T12 w 104"/>
                <a:gd name="T14" fmla="+- 0 715 551"/>
                <a:gd name="T15" fmla="*/ 715 h 426"/>
                <a:gd name="T16" fmla="+- 0 8045 8030"/>
                <a:gd name="T17" fmla="*/ T16 w 104"/>
                <a:gd name="T18" fmla="+- 0 742 551"/>
                <a:gd name="T19" fmla="*/ 742 h 426"/>
                <a:gd name="T20" fmla="+- 0 8064 8030"/>
                <a:gd name="T21" fmla="*/ T20 w 104"/>
                <a:gd name="T22" fmla="+- 0 753 551"/>
                <a:gd name="T23" fmla="*/ 753 h 426"/>
                <a:gd name="T24" fmla="+- 0 8073 8030"/>
                <a:gd name="T25" fmla="*/ T24 w 104"/>
                <a:gd name="T26" fmla="+- 0 790 551"/>
                <a:gd name="T27" fmla="*/ 790 h 426"/>
                <a:gd name="T28" fmla="+- 0 8077 8030"/>
                <a:gd name="T29" fmla="*/ T28 w 104"/>
                <a:gd name="T30" fmla="+- 0 840 551"/>
                <a:gd name="T31" fmla="*/ 840 h 426"/>
                <a:gd name="T32" fmla="+- 0 8073 8030"/>
                <a:gd name="T33" fmla="*/ T32 w 104"/>
                <a:gd name="T34" fmla="+- 0 888 551"/>
                <a:gd name="T35" fmla="*/ 888 h 426"/>
                <a:gd name="T36" fmla="+- 0 8059 8030"/>
                <a:gd name="T37" fmla="*/ T36 w 104"/>
                <a:gd name="T38" fmla="+- 0 939 551"/>
                <a:gd name="T39" fmla="*/ 939 h 426"/>
                <a:gd name="T40" fmla="+- 0 8060 8030"/>
                <a:gd name="T41" fmla="*/ T40 w 104"/>
                <a:gd name="T42" fmla="+- 0 960 551"/>
                <a:gd name="T43" fmla="*/ 960 h 426"/>
                <a:gd name="T44" fmla="+- 0 8076 8030"/>
                <a:gd name="T45" fmla="*/ T44 w 104"/>
                <a:gd name="T46" fmla="+- 0 975 551"/>
                <a:gd name="T47" fmla="*/ 975 h 426"/>
                <a:gd name="T48" fmla="+- 0 8083 8030"/>
                <a:gd name="T49" fmla="*/ T48 w 104"/>
                <a:gd name="T50" fmla="+- 0 977 551"/>
                <a:gd name="T51" fmla="*/ 977 h 426"/>
                <a:gd name="T52" fmla="+- 0 8108 8030"/>
                <a:gd name="T53" fmla="*/ T52 w 104"/>
                <a:gd name="T54" fmla="+- 0 970 551"/>
                <a:gd name="T55" fmla="*/ 970 h 426"/>
                <a:gd name="T56" fmla="+- 0 8122 8030"/>
                <a:gd name="T57" fmla="*/ T56 w 104"/>
                <a:gd name="T58" fmla="+- 0 927 551"/>
                <a:gd name="T59" fmla="*/ 927 h 426"/>
                <a:gd name="T60" fmla="+- 0 8132 8030"/>
                <a:gd name="T61" fmla="*/ T60 w 104"/>
                <a:gd name="T62" fmla="+- 0 868 551"/>
                <a:gd name="T63" fmla="*/ 868 h 426"/>
                <a:gd name="T64" fmla="+- 0 8131 8030"/>
                <a:gd name="T65" fmla="*/ T64 w 104"/>
                <a:gd name="T66" fmla="+- 0 801 551"/>
                <a:gd name="T67" fmla="*/ 801 h 426"/>
                <a:gd name="T68" fmla="+- 0 8119 8030"/>
                <a:gd name="T69" fmla="*/ T68 w 104"/>
                <a:gd name="T70" fmla="+- 0 740 551"/>
                <a:gd name="T71" fmla="*/ 740 h 426"/>
                <a:gd name="T72" fmla="+- 0 8111 8030"/>
                <a:gd name="T73" fmla="*/ T72 w 104"/>
                <a:gd name="T74" fmla="+- 0 700 551"/>
                <a:gd name="T75" fmla="*/ 700 h 426"/>
                <a:gd name="T76" fmla="+- 0 8115 8030"/>
                <a:gd name="T77" fmla="*/ T76 w 104"/>
                <a:gd name="T78" fmla="+- 0 656 551"/>
                <a:gd name="T79" fmla="*/ 656 h 426"/>
                <a:gd name="T80" fmla="+- 0 8113 8030"/>
                <a:gd name="T81" fmla="*/ T80 w 104"/>
                <a:gd name="T82" fmla="+- 0 633 551"/>
                <a:gd name="T83" fmla="*/ 633 h 426"/>
                <a:gd name="T84" fmla="+- 0 8088 8030"/>
                <a:gd name="T85" fmla="*/ T84 w 104"/>
                <a:gd name="T86" fmla="+- 0 619 551"/>
                <a:gd name="T87" fmla="*/ 619 h 426"/>
                <a:gd name="T88" fmla="+- 0 8073 8030"/>
                <a:gd name="T89" fmla="*/ T88 w 104"/>
                <a:gd name="T90" fmla="+- 0 605 551"/>
                <a:gd name="T91" fmla="*/ 605 h 426"/>
                <a:gd name="T92" fmla="+- 0 8071 8030"/>
                <a:gd name="T93" fmla="*/ T92 w 104"/>
                <a:gd name="T94" fmla="+- 0 588 551"/>
                <a:gd name="T95" fmla="*/ 588 h 426"/>
                <a:gd name="T96" fmla="+- 0 8077 8030"/>
                <a:gd name="T97" fmla="*/ T96 w 104"/>
                <a:gd name="T98" fmla="+- 0 578 551"/>
                <a:gd name="T99" fmla="*/ 578 h 426"/>
                <a:gd name="T100" fmla="+- 0 8087 8030"/>
                <a:gd name="T101" fmla="*/ T100 w 104"/>
                <a:gd name="T102" fmla="+- 0 571 551"/>
                <a:gd name="T103" fmla="*/ 571 h 426"/>
                <a:gd name="T104" fmla="+- 0 8121 8030"/>
                <a:gd name="T105" fmla="*/ T104 w 104"/>
                <a:gd name="T106" fmla="+- 0 565 551"/>
                <a:gd name="T107" fmla="*/ 565 h 426"/>
                <a:gd name="T108" fmla="+- 0 8103 8030"/>
                <a:gd name="T109" fmla="*/ T108 w 104"/>
                <a:gd name="T110" fmla="+- 0 552 551"/>
                <a:gd name="T111" fmla="*/ 552 h 426"/>
                <a:gd name="T112" fmla="+- 0 8123 8030"/>
                <a:gd name="T113" fmla="*/ T112 w 104"/>
                <a:gd name="T114" fmla="+- 0 571 551"/>
                <a:gd name="T115" fmla="*/ 571 h 426"/>
                <a:gd name="T116" fmla="+- 0 8105 8030"/>
                <a:gd name="T117" fmla="*/ T116 w 104"/>
                <a:gd name="T118" fmla="+- 0 573 551"/>
                <a:gd name="T119" fmla="*/ 573 h 426"/>
                <a:gd name="T120" fmla="+- 0 8110 8030"/>
                <a:gd name="T121" fmla="*/ T120 w 104"/>
                <a:gd name="T122" fmla="+- 0 578 551"/>
                <a:gd name="T123" fmla="*/ 578 h 426"/>
                <a:gd name="T124" fmla="+- 0 8115 8030"/>
                <a:gd name="T125" fmla="*/ T124 w 104"/>
                <a:gd name="T126" fmla="+- 0 582 551"/>
                <a:gd name="T127" fmla="*/ 582 h 426"/>
                <a:gd name="T128" fmla="+- 0 8125 8030"/>
                <a:gd name="T129" fmla="*/ T128 w 104"/>
                <a:gd name="T130" fmla="+- 0 588 551"/>
                <a:gd name="T131" fmla="*/ 588 h 426"/>
                <a:gd name="T132" fmla="+- 0 8125 8030"/>
                <a:gd name="T133" fmla="*/ T132 w 104"/>
                <a:gd name="T134" fmla="+- 0 577 551"/>
                <a:gd name="T135" fmla="*/ 577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04" h="426">
                  <a:moveTo>
                    <a:pt x="58" y="0"/>
                  </a:moveTo>
                  <a:lnTo>
                    <a:pt x="41" y="6"/>
                  </a:lnTo>
                  <a:lnTo>
                    <a:pt x="26" y="19"/>
                  </a:lnTo>
                  <a:lnTo>
                    <a:pt x="15" y="39"/>
                  </a:lnTo>
                  <a:lnTo>
                    <a:pt x="6" y="71"/>
                  </a:lnTo>
                  <a:lnTo>
                    <a:pt x="1" y="100"/>
                  </a:lnTo>
                  <a:lnTo>
                    <a:pt x="0" y="130"/>
                  </a:lnTo>
                  <a:lnTo>
                    <a:pt x="2" y="164"/>
                  </a:lnTo>
                  <a:lnTo>
                    <a:pt x="7" y="180"/>
                  </a:lnTo>
                  <a:lnTo>
                    <a:pt x="15" y="191"/>
                  </a:lnTo>
                  <a:lnTo>
                    <a:pt x="24" y="198"/>
                  </a:lnTo>
                  <a:lnTo>
                    <a:pt x="34" y="202"/>
                  </a:lnTo>
                  <a:lnTo>
                    <a:pt x="38" y="218"/>
                  </a:lnTo>
                  <a:lnTo>
                    <a:pt x="43" y="239"/>
                  </a:lnTo>
                  <a:lnTo>
                    <a:pt x="46" y="263"/>
                  </a:lnTo>
                  <a:lnTo>
                    <a:pt x="47" y="289"/>
                  </a:lnTo>
                  <a:lnTo>
                    <a:pt x="46" y="312"/>
                  </a:lnTo>
                  <a:lnTo>
                    <a:pt x="43" y="337"/>
                  </a:lnTo>
                  <a:lnTo>
                    <a:pt x="38" y="362"/>
                  </a:lnTo>
                  <a:lnTo>
                    <a:pt x="29" y="388"/>
                  </a:lnTo>
                  <a:lnTo>
                    <a:pt x="28" y="399"/>
                  </a:lnTo>
                  <a:lnTo>
                    <a:pt x="30" y="409"/>
                  </a:lnTo>
                  <a:lnTo>
                    <a:pt x="37" y="418"/>
                  </a:lnTo>
                  <a:lnTo>
                    <a:pt x="46" y="424"/>
                  </a:lnTo>
                  <a:lnTo>
                    <a:pt x="49" y="425"/>
                  </a:lnTo>
                  <a:lnTo>
                    <a:pt x="53" y="426"/>
                  </a:lnTo>
                  <a:lnTo>
                    <a:pt x="67" y="426"/>
                  </a:lnTo>
                  <a:lnTo>
                    <a:pt x="78" y="419"/>
                  </a:lnTo>
                  <a:lnTo>
                    <a:pt x="82" y="407"/>
                  </a:lnTo>
                  <a:lnTo>
                    <a:pt x="92" y="376"/>
                  </a:lnTo>
                  <a:lnTo>
                    <a:pt x="99" y="346"/>
                  </a:lnTo>
                  <a:lnTo>
                    <a:pt x="102" y="317"/>
                  </a:lnTo>
                  <a:lnTo>
                    <a:pt x="103" y="289"/>
                  </a:lnTo>
                  <a:lnTo>
                    <a:pt x="101" y="250"/>
                  </a:lnTo>
                  <a:lnTo>
                    <a:pt x="96" y="216"/>
                  </a:lnTo>
                  <a:lnTo>
                    <a:pt x="89" y="189"/>
                  </a:lnTo>
                  <a:lnTo>
                    <a:pt x="83" y="170"/>
                  </a:lnTo>
                  <a:lnTo>
                    <a:pt x="81" y="149"/>
                  </a:lnTo>
                  <a:lnTo>
                    <a:pt x="82" y="127"/>
                  </a:lnTo>
                  <a:lnTo>
                    <a:pt x="85" y="105"/>
                  </a:lnTo>
                  <a:lnTo>
                    <a:pt x="89" y="84"/>
                  </a:lnTo>
                  <a:lnTo>
                    <a:pt x="83" y="82"/>
                  </a:lnTo>
                  <a:lnTo>
                    <a:pt x="77" y="79"/>
                  </a:lnTo>
                  <a:lnTo>
                    <a:pt x="58" y="68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41" y="49"/>
                  </a:lnTo>
                  <a:lnTo>
                    <a:pt x="41" y="37"/>
                  </a:lnTo>
                  <a:lnTo>
                    <a:pt x="43" y="31"/>
                  </a:lnTo>
                  <a:lnTo>
                    <a:pt x="47" y="27"/>
                  </a:lnTo>
                  <a:lnTo>
                    <a:pt x="51" y="22"/>
                  </a:lnTo>
                  <a:lnTo>
                    <a:pt x="57" y="20"/>
                  </a:lnTo>
                  <a:lnTo>
                    <a:pt x="93" y="20"/>
                  </a:lnTo>
                  <a:lnTo>
                    <a:pt x="91" y="14"/>
                  </a:lnTo>
                  <a:lnTo>
                    <a:pt x="83" y="6"/>
                  </a:lnTo>
                  <a:lnTo>
                    <a:pt x="73" y="1"/>
                  </a:lnTo>
                  <a:lnTo>
                    <a:pt x="58" y="0"/>
                  </a:lnTo>
                  <a:close/>
                  <a:moveTo>
                    <a:pt x="93" y="20"/>
                  </a:moveTo>
                  <a:lnTo>
                    <a:pt x="69" y="20"/>
                  </a:lnTo>
                  <a:lnTo>
                    <a:pt x="75" y="22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4"/>
                  </a:lnTo>
                  <a:lnTo>
                    <a:pt x="95" y="37"/>
                  </a:lnTo>
                  <a:lnTo>
                    <a:pt x="97" y="39"/>
                  </a:lnTo>
                  <a:lnTo>
                    <a:pt x="95" y="26"/>
                  </a:lnTo>
                  <a:lnTo>
                    <a:pt x="93" y="2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AutoShape 28"/>
            <p:cNvSpPr>
              <a:spLocks/>
            </p:cNvSpPr>
            <p:nvPr/>
          </p:nvSpPr>
          <p:spPr bwMode="auto">
            <a:xfrm>
              <a:off x="8073" y="567"/>
              <a:ext cx="185" cy="72"/>
            </a:xfrm>
            <a:custGeom>
              <a:avLst/>
              <a:gdLst>
                <a:gd name="T0" fmla="+- 0 8099 8073"/>
                <a:gd name="T1" fmla="*/ T0 w 185"/>
                <a:gd name="T2" fmla="+- 0 574 568"/>
                <a:gd name="T3" fmla="*/ 574 h 72"/>
                <a:gd name="T4" fmla="+- 0 8087 8073"/>
                <a:gd name="T5" fmla="*/ T4 w 185"/>
                <a:gd name="T6" fmla="+- 0 574 568"/>
                <a:gd name="T7" fmla="*/ 574 h 72"/>
                <a:gd name="T8" fmla="+- 0 8073 8073"/>
                <a:gd name="T9" fmla="*/ T8 w 185"/>
                <a:gd name="T10" fmla="+- 0 588 568"/>
                <a:gd name="T11" fmla="*/ 588 h 72"/>
                <a:gd name="T12" fmla="+- 0 8073 8073"/>
                <a:gd name="T13" fmla="*/ T12 w 185"/>
                <a:gd name="T14" fmla="+- 0 594 568"/>
                <a:gd name="T15" fmla="*/ 594 h 72"/>
                <a:gd name="T16" fmla="+- 0 8074 8073"/>
                <a:gd name="T17" fmla="*/ T16 w 185"/>
                <a:gd name="T18" fmla="+- 0 600 568"/>
                <a:gd name="T19" fmla="*/ 600 h 72"/>
                <a:gd name="T20" fmla="+- 0 8089 8073"/>
                <a:gd name="T21" fmla="*/ T20 w 185"/>
                <a:gd name="T22" fmla="+- 0 615 568"/>
                <a:gd name="T23" fmla="*/ 615 h 72"/>
                <a:gd name="T24" fmla="+- 0 8103 8073"/>
                <a:gd name="T25" fmla="*/ T24 w 185"/>
                <a:gd name="T26" fmla="+- 0 623 568"/>
                <a:gd name="T27" fmla="*/ 623 h 72"/>
                <a:gd name="T28" fmla="+- 0 8115 8073"/>
                <a:gd name="T29" fmla="*/ T28 w 185"/>
                <a:gd name="T30" fmla="+- 0 629 568"/>
                <a:gd name="T31" fmla="*/ 629 h 72"/>
                <a:gd name="T32" fmla="+- 0 8129 8073"/>
                <a:gd name="T33" fmla="*/ T32 w 185"/>
                <a:gd name="T34" fmla="+- 0 634 568"/>
                <a:gd name="T35" fmla="*/ 634 h 72"/>
                <a:gd name="T36" fmla="+- 0 8145 8073"/>
                <a:gd name="T37" fmla="*/ T36 w 185"/>
                <a:gd name="T38" fmla="+- 0 638 568"/>
                <a:gd name="T39" fmla="*/ 638 h 72"/>
                <a:gd name="T40" fmla="+- 0 8162 8073"/>
                <a:gd name="T41" fmla="*/ T40 w 185"/>
                <a:gd name="T42" fmla="+- 0 639 568"/>
                <a:gd name="T43" fmla="*/ 639 h 72"/>
                <a:gd name="T44" fmla="+- 0 8163 8073"/>
                <a:gd name="T45" fmla="*/ T44 w 185"/>
                <a:gd name="T46" fmla="+- 0 639 568"/>
                <a:gd name="T47" fmla="*/ 639 h 72"/>
                <a:gd name="T48" fmla="+- 0 8183 8073"/>
                <a:gd name="T49" fmla="*/ T48 w 185"/>
                <a:gd name="T50" fmla="+- 0 637 568"/>
                <a:gd name="T51" fmla="*/ 637 h 72"/>
                <a:gd name="T52" fmla="+- 0 8205 8073"/>
                <a:gd name="T53" fmla="*/ T52 w 185"/>
                <a:gd name="T54" fmla="+- 0 630 568"/>
                <a:gd name="T55" fmla="*/ 630 h 72"/>
                <a:gd name="T56" fmla="+- 0 8228 8073"/>
                <a:gd name="T57" fmla="*/ T56 w 185"/>
                <a:gd name="T58" fmla="+- 0 619 568"/>
                <a:gd name="T59" fmla="*/ 619 h 72"/>
                <a:gd name="T60" fmla="+- 0 8247 8073"/>
                <a:gd name="T61" fmla="*/ T60 w 185"/>
                <a:gd name="T62" fmla="+- 0 603 568"/>
                <a:gd name="T63" fmla="*/ 603 h 72"/>
                <a:gd name="T64" fmla="+- 0 8162 8073"/>
                <a:gd name="T65" fmla="*/ T64 w 185"/>
                <a:gd name="T66" fmla="+- 0 603 568"/>
                <a:gd name="T67" fmla="*/ 603 h 72"/>
                <a:gd name="T68" fmla="+- 0 8150 8073"/>
                <a:gd name="T69" fmla="*/ T68 w 185"/>
                <a:gd name="T70" fmla="+- 0 602 568"/>
                <a:gd name="T71" fmla="*/ 602 h 72"/>
                <a:gd name="T72" fmla="+- 0 8139 8073"/>
                <a:gd name="T73" fmla="*/ T72 w 185"/>
                <a:gd name="T74" fmla="+- 0 600 568"/>
                <a:gd name="T75" fmla="*/ 600 h 72"/>
                <a:gd name="T76" fmla="+- 0 8130 8073"/>
                <a:gd name="T77" fmla="*/ T76 w 185"/>
                <a:gd name="T78" fmla="+- 0 596 568"/>
                <a:gd name="T79" fmla="*/ 596 h 72"/>
                <a:gd name="T80" fmla="+- 0 8121 8073"/>
                <a:gd name="T81" fmla="*/ T80 w 185"/>
                <a:gd name="T82" fmla="+- 0 592 568"/>
                <a:gd name="T83" fmla="*/ 592 h 72"/>
                <a:gd name="T84" fmla="+- 0 8116 8073"/>
                <a:gd name="T85" fmla="*/ T84 w 185"/>
                <a:gd name="T86" fmla="+- 0 589 568"/>
                <a:gd name="T87" fmla="*/ 589 h 72"/>
                <a:gd name="T88" fmla="+- 0 8112 8073"/>
                <a:gd name="T89" fmla="*/ T88 w 185"/>
                <a:gd name="T90" fmla="+- 0 586 568"/>
                <a:gd name="T91" fmla="*/ 586 h 72"/>
                <a:gd name="T92" fmla="+- 0 8108 8073"/>
                <a:gd name="T93" fmla="*/ T92 w 185"/>
                <a:gd name="T94" fmla="+- 0 583 568"/>
                <a:gd name="T95" fmla="*/ 583 h 72"/>
                <a:gd name="T96" fmla="+- 0 8106 8073"/>
                <a:gd name="T97" fmla="*/ T96 w 185"/>
                <a:gd name="T98" fmla="+- 0 581 568"/>
                <a:gd name="T99" fmla="*/ 581 h 72"/>
                <a:gd name="T100" fmla="+- 0 8099 8073"/>
                <a:gd name="T101" fmla="*/ T100 w 185"/>
                <a:gd name="T102" fmla="+- 0 574 568"/>
                <a:gd name="T103" fmla="*/ 574 h 72"/>
                <a:gd name="T104" fmla="+- 0 8233 8073"/>
                <a:gd name="T105" fmla="*/ T104 w 185"/>
                <a:gd name="T106" fmla="+- 0 568 568"/>
                <a:gd name="T107" fmla="*/ 568 h 72"/>
                <a:gd name="T108" fmla="+- 0 8226 8073"/>
                <a:gd name="T109" fmla="*/ T108 w 185"/>
                <a:gd name="T110" fmla="+- 0 574 568"/>
                <a:gd name="T111" fmla="*/ 574 h 72"/>
                <a:gd name="T112" fmla="+- 0 8208 8073"/>
                <a:gd name="T113" fmla="*/ T112 w 185"/>
                <a:gd name="T114" fmla="+- 0 588 568"/>
                <a:gd name="T115" fmla="*/ 588 h 72"/>
                <a:gd name="T116" fmla="+- 0 8191 8073"/>
                <a:gd name="T117" fmla="*/ T116 w 185"/>
                <a:gd name="T118" fmla="+- 0 597 568"/>
                <a:gd name="T119" fmla="*/ 597 h 72"/>
                <a:gd name="T120" fmla="+- 0 8176 8073"/>
                <a:gd name="T121" fmla="*/ T120 w 185"/>
                <a:gd name="T122" fmla="+- 0 602 568"/>
                <a:gd name="T123" fmla="*/ 602 h 72"/>
                <a:gd name="T124" fmla="+- 0 8162 8073"/>
                <a:gd name="T125" fmla="*/ T124 w 185"/>
                <a:gd name="T126" fmla="+- 0 603 568"/>
                <a:gd name="T127" fmla="*/ 603 h 72"/>
                <a:gd name="T128" fmla="+- 0 8247 8073"/>
                <a:gd name="T129" fmla="*/ T128 w 185"/>
                <a:gd name="T130" fmla="+- 0 603 568"/>
                <a:gd name="T131" fmla="*/ 603 h 72"/>
                <a:gd name="T132" fmla="+- 0 8251 8073"/>
                <a:gd name="T133" fmla="*/ T132 w 185"/>
                <a:gd name="T134" fmla="+- 0 601 568"/>
                <a:gd name="T135" fmla="*/ 601 h 72"/>
                <a:gd name="T136" fmla="+- 0 8258 8073"/>
                <a:gd name="T137" fmla="*/ T136 w 185"/>
                <a:gd name="T138" fmla="+- 0 594 568"/>
                <a:gd name="T139" fmla="*/ 594 h 72"/>
                <a:gd name="T140" fmla="+- 0 8258 8073"/>
                <a:gd name="T141" fmla="*/ T140 w 185"/>
                <a:gd name="T142" fmla="+- 0 583 568"/>
                <a:gd name="T143" fmla="*/ 583 h 72"/>
                <a:gd name="T144" fmla="+- 0 8245 8073"/>
                <a:gd name="T145" fmla="*/ T144 w 185"/>
                <a:gd name="T146" fmla="+- 0 568 568"/>
                <a:gd name="T147" fmla="*/ 568 h 72"/>
                <a:gd name="T148" fmla="+- 0 8233 8073"/>
                <a:gd name="T149" fmla="*/ T148 w 185"/>
                <a:gd name="T150" fmla="+- 0 568 568"/>
                <a:gd name="T151" fmla="*/ 568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85" h="72">
                  <a:moveTo>
                    <a:pt x="26" y="6"/>
                  </a:moveTo>
                  <a:lnTo>
                    <a:pt x="14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16" y="47"/>
                  </a:lnTo>
                  <a:lnTo>
                    <a:pt x="30" y="55"/>
                  </a:lnTo>
                  <a:lnTo>
                    <a:pt x="42" y="61"/>
                  </a:lnTo>
                  <a:lnTo>
                    <a:pt x="56" y="66"/>
                  </a:lnTo>
                  <a:lnTo>
                    <a:pt x="72" y="70"/>
                  </a:lnTo>
                  <a:lnTo>
                    <a:pt x="89" y="71"/>
                  </a:lnTo>
                  <a:lnTo>
                    <a:pt x="90" y="71"/>
                  </a:lnTo>
                  <a:lnTo>
                    <a:pt x="110" y="69"/>
                  </a:lnTo>
                  <a:lnTo>
                    <a:pt x="132" y="62"/>
                  </a:lnTo>
                  <a:lnTo>
                    <a:pt x="155" y="51"/>
                  </a:lnTo>
                  <a:lnTo>
                    <a:pt x="174" y="35"/>
                  </a:lnTo>
                  <a:lnTo>
                    <a:pt x="89" y="35"/>
                  </a:lnTo>
                  <a:lnTo>
                    <a:pt x="77" y="34"/>
                  </a:lnTo>
                  <a:lnTo>
                    <a:pt x="66" y="32"/>
                  </a:lnTo>
                  <a:lnTo>
                    <a:pt x="57" y="28"/>
                  </a:lnTo>
                  <a:lnTo>
                    <a:pt x="48" y="24"/>
                  </a:lnTo>
                  <a:lnTo>
                    <a:pt x="43" y="21"/>
                  </a:lnTo>
                  <a:lnTo>
                    <a:pt x="39" y="18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26" y="6"/>
                  </a:lnTo>
                  <a:close/>
                  <a:moveTo>
                    <a:pt x="160" y="0"/>
                  </a:moveTo>
                  <a:lnTo>
                    <a:pt x="153" y="6"/>
                  </a:lnTo>
                  <a:lnTo>
                    <a:pt x="135" y="20"/>
                  </a:lnTo>
                  <a:lnTo>
                    <a:pt x="118" y="29"/>
                  </a:lnTo>
                  <a:lnTo>
                    <a:pt x="103" y="34"/>
                  </a:lnTo>
                  <a:lnTo>
                    <a:pt x="89" y="35"/>
                  </a:lnTo>
                  <a:lnTo>
                    <a:pt x="174" y="35"/>
                  </a:lnTo>
                  <a:lnTo>
                    <a:pt x="178" y="33"/>
                  </a:lnTo>
                  <a:lnTo>
                    <a:pt x="185" y="26"/>
                  </a:lnTo>
                  <a:lnTo>
                    <a:pt x="185" y="15"/>
                  </a:lnTo>
                  <a:lnTo>
                    <a:pt x="172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7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24" y="5234476"/>
            <a:ext cx="2057255" cy="920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05" y="4074747"/>
            <a:ext cx="932349" cy="53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15" y="2509024"/>
            <a:ext cx="780139" cy="1073525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39" y="4261546"/>
            <a:ext cx="698817" cy="5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557885" y="19611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Benefits </a:t>
            </a:r>
            <a:r>
              <a:rPr lang="en-US" sz="4000" b="1" dirty="0">
                <a:solidFill>
                  <a:srgbClr val="FFFFFF"/>
                </a:solidFill>
              </a:rPr>
              <a:t>Associated with 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Physical Activity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 l="792" t="21411" r="74422" b="16212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911916" y="3677649"/>
            <a:ext cx="10578600" cy="177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SzPts val="1800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buSzPts val="1800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114300">
              <a:buSzPts val="1800"/>
            </a:pPr>
            <a:r>
              <a:rPr lang="en-US" sz="2400" b="1" dirty="0"/>
              <a:t>And over time, physical activity can help you live a longer, healthier life.</a:t>
            </a:r>
            <a:endParaRPr lang="en-US" sz="2400" dirty="0"/>
          </a:p>
          <a:p>
            <a:pPr marL="114300">
              <a:buSzPts val="1800"/>
            </a:pPr>
            <a:endParaRPr lang="en-US" sz="2400" dirty="0"/>
          </a:p>
          <a:p>
            <a:pPr marL="400050" indent="-285750">
              <a:buSzPts val="1800"/>
              <a:buFont typeface="Wingdings" panose="05000000000000000000" pitchFamily="2" charset="2"/>
              <a:buChar char="ü"/>
            </a:pPr>
            <a:r>
              <a:rPr lang="en-US" sz="2400" dirty="0"/>
              <a:t>Lower your risk of diseases like type 2 diabetes and some cancers</a:t>
            </a:r>
          </a:p>
          <a:p>
            <a:pPr marL="400050" indent="-285750">
              <a:buSzPts val="18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400050" indent="-285750">
              <a:buSzPts val="1800"/>
              <a:buFont typeface="Wingdings" panose="05000000000000000000" pitchFamily="2" charset="2"/>
              <a:buChar char="ü"/>
            </a:pPr>
            <a:r>
              <a:rPr lang="en-US" sz="2400" dirty="0"/>
              <a:t>Control your blood pressure</a:t>
            </a:r>
          </a:p>
          <a:p>
            <a:pPr marL="114300">
              <a:buSzPts val="1800"/>
            </a:pPr>
            <a:endParaRPr lang="en-US" dirty="0"/>
          </a:p>
          <a:p>
            <a:pPr marL="114300" lvl="0">
              <a:buSzPts val="1800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6" y="1610848"/>
            <a:ext cx="1002792" cy="1091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161" y="2715225"/>
            <a:ext cx="251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1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Boosts energy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07" y="1764482"/>
            <a:ext cx="868680" cy="890016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608664" y="1753215"/>
            <a:ext cx="806450" cy="806450"/>
            <a:chOff x="0" y="0"/>
            <a:chExt cx="1270" cy="127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0"/>
              <a:ext cx="1270" cy="1270"/>
            </a:xfrm>
            <a:custGeom>
              <a:avLst/>
              <a:gdLst>
                <a:gd name="T0" fmla="*/ 635 w 1270"/>
                <a:gd name="T1" fmla="*/ 0 h 1270"/>
                <a:gd name="T2" fmla="*/ 561 w 1270"/>
                <a:gd name="T3" fmla="*/ 4 h 1270"/>
                <a:gd name="T4" fmla="*/ 489 w 1270"/>
                <a:gd name="T5" fmla="*/ 17 h 1270"/>
                <a:gd name="T6" fmla="*/ 421 w 1270"/>
                <a:gd name="T7" fmla="*/ 37 h 1270"/>
                <a:gd name="T8" fmla="*/ 356 w 1270"/>
                <a:gd name="T9" fmla="*/ 65 h 1270"/>
                <a:gd name="T10" fmla="*/ 295 w 1270"/>
                <a:gd name="T11" fmla="*/ 99 h 1270"/>
                <a:gd name="T12" fmla="*/ 238 w 1270"/>
                <a:gd name="T13" fmla="*/ 140 h 1270"/>
                <a:gd name="T14" fmla="*/ 186 w 1270"/>
                <a:gd name="T15" fmla="*/ 186 h 1270"/>
                <a:gd name="T16" fmla="*/ 140 w 1270"/>
                <a:gd name="T17" fmla="*/ 238 h 1270"/>
                <a:gd name="T18" fmla="*/ 99 w 1270"/>
                <a:gd name="T19" fmla="*/ 295 h 1270"/>
                <a:gd name="T20" fmla="*/ 65 w 1270"/>
                <a:gd name="T21" fmla="*/ 356 h 1270"/>
                <a:gd name="T22" fmla="*/ 37 w 1270"/>
                <a:gd name="T23" fmla="*/ 421 h 1270"/>
                <a:gd name="T24" fmla="*/ 17 w 1270"/>
                <a:gd name="T25" fmla="*/ 489 h 1270"/>
                <a:gd name="T26" fmla="*/ 4 w 1270"/>
                <a:gd name="T27" fmla="*/ 561 h 1270"/>
                <a:gd name="T28" fmla="*/ 0 w 1270"/>
                <a:gd name="T29" fmla="*/ 635 h 1270"/>
                <a:gd name="T30" fmla="*/ 4 w 1270"/>
                <a:gd name="T31" fmla="*/ 709 h 1270"/>
                <a:gd name="T32" fmla="*/ 17 w 1270"/>
                <a:gd name="T33" fmla="*/ 781 h 1270"/>
                <a:gd name="T34" fmla="*/ 37 w 1270"/>
                <a:gd name="T35" fmla="*/ 849 h 1270"/>
                <a:gd name="T36" fmla="*/ 65 w 1270"/>
                <a:gd name="T37" fmla="*/ 914 h 1270"/>
                <a:gd name="T38" fmla="*/ 99 w 1270"/>
                <a:gd name="T39" fmla="*/ 975 h 1270"/>
                <a:gd name="T40" fmla="*/ 140 w 1270"/>
                <a:gd name="T41" fmla="*/ 1032 h 1270"/>
                <a:gd name="T42" fmla="*/ 186 w 1270"/>
                <a:gd name="T43" fmla="*/ 1084 h 1270"/>
                <a:gd name="T44" fmla="*/ 238 w 1270"/>
                <a:gd name="T45" fmla="*/ 1130 h 1270"/>
                <a:gd name="T46" fmla="*/ 295 w 1270"/>
                <a:gd name="T47" fmla="*/ 1171 h 1270"/>
                <a:gd name="T48" fmla="*/ 356 w 1270"/>
                <a:gd name="T49" fmla="*/ 1205 h 1270"/>
                <a:gd name="T50" fmla="*/ 421 w 1270"/>
                <a:gd name="T51" fmla="*/ 1233 h 1270"/>
                <a:gd name="T52" fmla="*/ 489 w 1270"/>
                <a:gd name="T53" fmla="*/ 1253 h 1270"/>
                <a:gd name="T54" fmla="*/ 561 w 1270"/>
                <a:gd name="T55" fmla="*/ 1266 h 1270"/>
                <a:gd name="T56" fmla="*/ 635 w 1270"/>
                <a:gd name="T57" fmla="*/ 1270 h 1270"/>
                <a:gd name="T58" fmla="*/ 709 w 1270"/>
                <a:gd name="T59" fmla="*/ 1266 h 1270"/>
                <a:gd name="T60" fmla="*/ 781 w 1270"/>
                <a:gd name="T61" fmla="*/ 1253 h 1270"/>
                <a:gd name="T62" fmla="*/ 849 w 1270"/>
                <a:gd name="T63" fmla="*/ 1233 h 1270"/>
                <a:gd name="T64" fmla="*/ 914 w 1270"/>
                <a:gd name="T65" fmla="*/ 1205 h 1270"/>
                <a:gd name="T66" fmla="*/ 975 w 1270"/>
                <a:gd name="T67" fmla="*/ 1171 h 1270"/>
                <a:gd name="T68" fmla="*/ 1032 w 1270"/>
                <a:gd name="T69" fmla="*/ 1130 h 1270"/>
                <a:gd name="T70" fmla="*/ 1084 w 1270"/>
                <a:gd name="T71" fmla="*/ 1084 h 1270"/>
                <a:gd name="T72" fmla="*/ 1130 w 1270"/>
                <a:gd name="T73" fmla="*/ 1032 h 1270"/>
                <a:gd name="T74" fmla="*/ 1171 w 1270"/>
                <a:gd name="T75" fmla="*/ 975 h 1270"/>
                <a:gd name="T76" fmla="*/ 1205 w 1270"/>
                <a:gd name="T77" fmla="*/ 914 h 1270"/>
                <a:gd name="T78" fmla="*/ 1233 w 1270"/>
                <a:gd name="T79" fmla="*/ 849 h 1270"/>
                <a:gd name="T80" fmla="*/ 1253 w 1270"/>
                <a:gd name="T81" fmla="*/ 781 h 1270"/>
                <a:gd name="T82" fmla="*/ 1266 w 1270"/>
                <a:gd name="T83" fmla="*/ 709 h 1270"/>
                <a:gd name="T84" fmla="*/ 1270 w 1270"/>
                <a:gd name="T85" fmla="*/ 635 h 1270"/>
                <a:gd name="T86" fmla="*/ 1266 w 1270"/>
                <a:gd name="T87" fmla="*/ 561 h 1270"/>
                <a:gd name="T88" fmla="*/ 1253 w 1270"/>
                <a:gd name="T89" fmla="*/ 489 h 1270"/>
                <a:gd name="T90" fmla="*/ 1233 w 1270"/>
                <a:gd name="T91" fmla="*/ 421 h 1270"/>
                <a:gd name="T92" fmla="*/ 1205 w 1270"/>
                <a:gd name="T93" fmla="*/ 356 h 1270"/>
                <a:gd name="T94" fmla="*/ 1171 w 1270"/>
                <a:gd name="T95" fmla="*/ 295 h 1270"/>
                <a:gd name="T96" fmla="*/ 1130 w 1270"/>
                <a:gd name="T97" fmla="*/ 238 h 1270"/>
                <a:gd name="T98" fmla="*/ 1084 w 1270"/>
                <a:gd name="T99" fmla="*/ 186 h 1270"/>
                <a:gd name="T100" fmla="*/ 1032 w 1270"/>
                <a:gd name="T101" fmla="*/ 140 h 1270"/>
                <a:gd name="T102" fmla="*/ 975 w 1270"/>
                <a:gd name="T103" fmla="*/ 99 h 1270"/>
                <a:gd name="T104" fmla="*/ 914 w 1270"/>
                <a:gd name="T105" fmla="*/ 65 h 1270"/>
                <a:gd name="T106" fmla="*/ 849 w 1270"/>
                <a:gd name="T107" fmla="*/ 37 h 1270"/>
                <a:gd name="T108" fmla="*/ 781 w 1270"/>
                <a:gd name="T109" fmla="*/ 17 h 1270"/>
                <a:gd name="T110" fmla="*/ 709 w 1270"/>
                <a:gd name="T111" fmla="*/ 4 h 1270"/>
                <a:gd name="T112" fmla="*/ 635 w 1270"/>
                <a:gd name="T113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0" h="1270">
                  <a:moveTo>
                    <a:pt x="635" y="0"/>
                  </a:moveTo>
                  <a:lnTo>
                    <a:pt x="561" y="4"/>
                  </a:lnTo>
                  <a:lnTo>
                    <a:pt x="489" y="17"/>
                  </a:lnTo>
                  <a:lnTo>
                    <a:pt x="421" y="37"/>
                  </a:lnTo>
                  <a:lnTo>
                    <a:pt x="356" y="65"/>
                  </a:lnTo>
                  <a:lnTo>
                    <a:pt x="295" y="99"/>
                  </a:lnTo>
                  <a:lnTo>
                    <a:pt x="238" y="140"/>
                  </a:lnTo>
                  <a:lnTo>
                    <a:pt x="186" y="186"/>
                  </a:lnTo>
                  <a:lnTo>
                    <a:pt x="140" y="238"/>
                  </a:lnTo>
                  <a:lnTo>
                    <a:pt x="99" y="295"/>
                  </a:lnTo>
                  <a:lnTo>
                    <a:pt x="65" y="356"/>
                  </a:lnTo>
                  <a:lnTo>
                    <a:pt x="37" y="421"/>
                  </a:lnTo>
                  <a:lnTo>
                    <a:pt x="17" y="489"/>
                  </a:lnTo>
                  <a:lnTo>
                    <a:pt x="4" y="561"/>
                  </a:lnTo>
                  <a:lnTo>
                    <a:pt x="0" y="635"/>
                  </a:lnTo>
                  <a:lnTo>
                    <a:pt x="4" y="709"/>
                  </a:lnTo>
                  <a:lnTo>
                    <a:pt x="17" y="781"/>
                  </a:lnTo>
                  <a:lnTo>
                    <a:pt x="37" y="849"/>
                  </a:lnTo>
                  <a:lnTo>
                    <a:pt x="65" y="914"/>
                  </a:lnTo>
                  <a:lnTo>
                    <a:pt x="99" y="975"/>
                  </a:lnTo>
                  <a:lnTo>
                    <a:pt x="140" y="1032"/>
                  </a:lnTo>
                  <a:lnTo>
                    <a:pt x="186" y="1084"/>
                  </a:lnTo>
                  <a:lnTo>
                    <a:pt x="238" y="1130"/>
                  </a:lnTo>
                  <a:lnTo>
                    <a:pt x="295" y="1171"/>
                  </a:lnTo>
                  <a:lnTo>
                    <a:pt x="356" y="1205"/>
                  </a:lnTo>
                  <a:lnTo>
                    <a:pt x="421" y="1233"/>
                  </a:lnTo>
                  <a:lnTo>
                    <a:pt x="489" y="1253"/>
                  </a:lnTo>
                  <a:lnTo>
                    <a:pt x="561" y="1266"/>
                  </a:lnTo>
                  <a:lnTo>
                    <a:pt x="635" y="1270"/>
                  </a:lnTo>
                  <a:lnTo>
                    <a:pt x="709" y="1266"/>
                  </a:lnTo>
                  <a:lnTo>
                    <a:pt x="781" y="1253"/>
                  </a:lnTo>
                  <a:lnTo>
                    <a:pt x="849" y="1233"/>
                  </a:lnTo>
                  <a:lnTo>
                    <a:pt x="914" y="1205"/>
                  </a:lnTo>
                  <a:lnTo>
                    <a:pt x="975" y="1171"/>
                  </a:lnTo>
                  <a:lnTo>
                    <a:pt x="1032" y="1130"/>
                  </a:lnTo>
                  <a:lnTo>
                    <a:pt x="1084" y="1084"/>
                  </a:lnTo>
                  <a:lnTo>
                    <a:pt x="1130" y="1032"/>
                  </a:lnTo>
                  <a:lnTo>
                    <a:pt x="1171" y="975"/>
                  </a:lnTo>
                  <a:lnTo>
                    <a:pt x="1205" y="914"/>
                  </a:lnTo>
                  <a:lnTo>
                    <a:pt x="1233" y="849"/>
                  </a:lnTo>
                  <a:lnTo>
                    <a:pt x="1253" y="781"/>
                  </a:lnTo>
                  <a:lnTo>
                    <a:pt x="1266" y="709"/>
                  </a:lnTo>
                  <a:lnTo>
                    <a:pt x="1270" y="635"/>
                  </a:lnTo>
                  <a:lnTo>
                    <a:pt x="1266" y="561"/>
                  </a:lnTo>
                  <a:lnTo>
                    <a:pt x="1253" y="489"/>
                  </a:lnTo>
                  <a:lnTo>
                    <a:pt x="1233" y="421"/>
                  </a:lnTo>
                  <a:lnTo>
                    <a:pt x="1205" y="356"/>
                  </a:lnTo>
                  <a:lnTo>
                    <a:pt x="1171" y="295"/>
                  </a:lnTo>
                  <a:lnTo>
                    <a:pt x="1130" y="238"/>
                  </a:lnTo>
                  <a:lnTo>
                    <a:pt x="1084" y="186"/>
                  </a:lnTo>
                  <a:lnTo>
                    <a:pt x="1032" y="140"/>
                  </a:lnTo>
                  <a:lnTo>
                    <a:pt x="975" y="99"/>
                  </a:lnTo>
                  <a:lnTo>
                    <a:pt x="914" y="65"/>
                  </a:lnTo>
                  <a:lnTo>
                    <a:pt x="849" y="37"/>
                  </a:lnTo>
                  <a:lnTo>
                    <a:pt x="781" y="17"/>
                  </a:lnTo>
                  <a:lnTo>
                    <a:pt x="709" y="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DD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1" y="456"/>
              <a:ext cx="807" cy="367"/>
            </a:xfrm>
            <a:custGeom>
              <a:avLst/>
              <a:gdLst>
                <a:gd name="T0" fmla="+- 0 783 231"/>
                <a:gd name="T1" fmla="*/ T0 w 807"/>
                <a:gd name="T2" fmla="+- 0 796 457"/>
                <a:gd name="T3" fmla="*/ 796 h 367"/>
                <a:gd name="T4" fmla="+- 0 783 231"/>
                <a:gd name="T5" fmla="*/ T4 w 807"/>
                <a:gd name="T6" fmla="+- 0 637 457"/>
                <a:gd name="T7" fmla="*/ 637 h 367"/>
                <a:gd name="T8" fmla="+- 0 791 231"/>
                <a:gd name="T9" fmla="*/ T8 w 807"/>
                <a:gd name="T10" fmla="+- 0 649 457"/>
                <a:gd name="T11" fmla="*/ 649 h 367"/>
                <a:gd name="T12" fmla="+- 0 799 231"/>
                <a:gd name="T13" fmla="*/ T12 w 807"/>
                <a:gd name="T14" fmla="+- 0 661 457"/>
                <a:gd name="T15" fmla="*/ 661 h 367"/>
                <a:gd name="T16" fmla="+- 0 849 231"/>
                <a:gd name="T17" fmla="*/ T16 w 807"/>
                <a:gd name="T18" fmla="+- 0 725 457"/>
                <a:gd name="T19" fmla="*/ 725 h 367"/>
                <a:gd name="T20" fmla="+- 0 930 231"/>
                <a:gd name="T21" fmla="*/ T20 w 807"/>
                <a:gd name="T22" fmla="+- 0 795 457"/>
                <a:gd name="T23" fmla="*/ 795 h 367"/>
                <a:gd name="T24" fmla="+- 0 985 231"/>
                <a:gd name="T25" fmla="*/ T24 w 807"/>
                <a:gd name="T26" fmla="+- 0 820 457"/>
                <a:gd name="T27" fmla="*/ 820 h 367"/>
                <a:gd name="T28" fmla="+- 0 990 231"/>
                <a:gd name="T29" fmla="*/ T28 w 807"/>
                <a:gd name="T30" fmla="+- 0 821 457"/>
                <a:gd name="T31" fmla="*/ 821 h 367"/>
                <a:gd name="T32" fmla="+- 0 995 231"/>
                <a:gd name="T33" fmla="*/ T32 w 807"/>
                <a:gd name="T34" fmla="+- 0 821 457"/>
                <a:gd name="T35" fmla="*/ 821 h 367"/>
                <a:gd name="T36" fmla="+- 0 1038 231"/>
                <a:gd name="T37" fmla="*/ T36 w 807"/>
                <a:gd name="T38" fmla="+- 0 776 457"/>
                <a:gd name="T39" fmla="*/ 776 h 367"/>
                <a:gd name="T40" fmla="+- 0 1034 231"/>
                <a:gd name="T41" fmla="*/ T40 w 807"/>
                <a:gd name="T42" fmla="+- 0 760 457"/>
                <a:gd name="T43" fmla="*/ 760 h 367"/>
                <a:gd name="T44" fmla="+- 0 1024 231"/>
                <a:gd name="T45" fmla="*/ T44 w 807"/>
                <a:gd name="T46" fmla="+- 0 747 457"/>
                <a:gd name="T47" fmla="*/ 747 h 367"/>
                <a:gd name="T48" fmla="+- 0 1009 231"/>
                <a:gd name="T49" fmla="*/ T48 w 807"/>
                <a:gd name="T50" fmla="+- 0 738 457"/>
                <a:gd name="T51" fmla="*/ 738 h 367"/>
                <a:gd name="T52" fmla="+- 0 989 231"/>
                <a:gd name="T53" fmla="*/ T52 w 807"/>
                <a:gd name="T54" fmla="+- 0 729 457"/>
                <a:gd name="T55" fmla="*/ 729 h 367"/>
                <a:gd name="T56" fmla="+- 0 969 231"/>
                <a:gd name="T57" fmla="*/ T56 w 807"/>
                <a:gd name="T58" fmla="+- 0 717 457"/>
                <a:gd name="T59" fmla="*/ 717 h 367"/>
                <a:gd name="T60" fmla="+- 0 902 231"/>
                <a:gd name="T61" fmla="*/ T60 w 807"/>
                <a:gd name="T62" fmla="+- 0 654 457"/>
                <a:gd name="T63" fmla="*/ 654 h 367"/>
                <a:gd name="T64" fmla="+- 0 854 231"/>
                <a:gd name="T65" fmla="*/ T64 w 807"/>
                <a:gd name="T66" fmla="+- 0 587 457"/>
                <a:gd name="T67" fmla="*/ 587 h 367"/>
                <a:gd name="T68" fmla="+- 0 817 231"/>
                <a:gd name="T69" fmla="*/ T68 w 807"/>
                <a:gd name="T70" fmla="+- 0 525 457"/>
                <a:gd name="T71" fmla="*/ 525 h 367"/>
                <a:gd name="T72" fmla="+- 0 809 231"/>
                <a:gd name="T73" fmla="*/ T72 w 807"/>
                <a:gd name="T74" fmla="+- 0 512 457"/>
                <a:gd name="T75" fmla="*/ 512 h 367"/>
                <a:gd name="T76" fmla="+- 0 771 231"/>
                <a:gd name="T77" fmla="*/ T76 w 807"/>
                <a:gd name="T78" fmla="+- 0 465 457"/>
                <a:gd name="T79" fmla="*/ 465 h 367"/>
                <a:gd name="T80" fmla="+- 0 757 231"/>
                <a:gd name="T81" fmla="*/ T80 w 807"/>
                <a:gd name="T82" fmla="+- 0 460 457"/>
                <a:gd name="T83" fmla="*/ 460 h 367"/>
                <a:gd name="T84" fmla="+- 0 752 231"/>
                <a:gd name="T85" fmla="*/ T84 w 807"/>
                <a:gd name="T86" fmla="+- 0 458 457"/>
                <a:gd name="T87" fmla="*/ 458 h 367"/>
                <a:gd name="T88" fmla="+- 0 746 231"/>
                <a:gd name="T89" fmla="*/ T88 w 807"/>
                <a:gd name="T90" fmla="+- 0 457 457"/>
                <a:gd name="T91" fmla="*/ 457 h 367"/>
                <a:gd name="T92" fmla="+- 0 741 231"/>
                <a:gd name="T93" fmla="*/ T92 w 807"/>
                <a:gd name="T94" fmla="+- 0 457 457"/>
                <a:gd name="T95" fmla="*/ 457 h 367"/>
                <a:gd name="T96" fmla="+- 0 529 231"/>
                <a:gd name="T97" fmla="*/ T96 w 807"/>
                <a:gd name="T98" fmla="+- 0 457 457"/>
                <a:gd name="T99" fmla="*/ 457 h 367"/>
                <a:gd name="T100" fmla="+- 0 523 231"/>
                <a:gd name="T101" fmla="*/ T100 w 807"/>
                <a:gd name="T102" fmla="+- 0 457 457"/>
                <a:gd name="T103" fmla="*/ 457 h 367"/>
                <a:gd name="T104" fmla="+- 0 518 231"/>
                <a:gd name="T105" fmla="*/ T104 w 807"/>
                <a:gd name="T106" fmla="+- 0 458 457"/>
                <a:gd name="T107" fmla="*/ 458 h 367"/>
                <a:gd name="T108" fmla="+- 0 513 231"/>
                <a:gd name="T109" fmla="*/ T108 w 807"/>
                <a:gd name="T110" fmla="+- 0 460 457"/>
                <a:gd name="T111" fmla="*/ 460 h 367"/>
                <a:gd name="T112" fmla="+- 0 509 231"/>
                <a:gd name="T113" fmla="*/ T112 w 807"/>
                <a:gd name="T114" fmla="+- 0 461 457"/>
                <a:gd name="T115" fmla="*/ 461 h 367"/>
                <a:gd name="T116" fmla="+- 0 505 231"/>
                <a:gd name="T117" fmla="*/ T116 w 807"/>
                <a:gd name="T118" fmla="+- 0 462 457"/>
                <a:gd name="T119" fmla="*/ 462 h 367"/>
                <a:gd name="T120" fmla="+- 0 502 231"/>
                <a:gd name="T121" fmla="*/ T120 w 807"/>
                <a:gd name="T122" fmla="+- 0 464 457"/>
                <a:gd name="T123" fmla="*/ 464 h 367"/>
                <a:gd name="T124" fmla="+- 0 492 231"/>
                <a:gd name="T125" fmla="*/ T124 w 807"/>
                <a:gd name="T126" fmla="+- 0 469 457"/>
                <a:gd name="T127" fmla="*/ 469 h 367"/>
                <a:gd name="T128" fmla="+- 0 488 231"/>
                <a:gd name="T129" fmla="*/ T128 w 807"/>
                <a:gd name="T130" fmla="+- 0 474 457"/>
                <a:gd name="T131" fmla="*/ 474 h 367"/>
                <a:gd name="T132" fmla="+- 0 484 231"/>
                <a:gd name="T133" fmla="*/ T132 w 807"/>
                <a:gd name="T134" fmla="+- 0 478 457"/>
                <a:gd name="T135" fmla="*/ 478 h 367"/>
                <a:gd name="T136" fmla="+- 0 449 231"/>
                <a:gd name="T137" fmla="*/ T136 w 807"/>
                <a:gd name="T138" fmla="+- 0 532 457"/>
                <a:gd name="T139" fmla="*/ 532 h 367"/>
                <a:gd name="T140" fmla="+- 0 430 231"/>
                <a:gd name="T141" fmla="*/ T140 w 807"/>
                <a:gd name="T142" fmla="+- 0 564 457"/>
                <a:gd name="T143" fmla="*/ 564 h 367"/>
                <a:gd name="T144" fmla="+- 0 408 231"/>
                <a:gd name="T145" fmla="*/ T144 w 807"/>
                <a:gd name="T146" fmla="+- 0 599 457"/>
                <a:gd name="T147" fmla="*/ 599 h 367"/>
                <a:gd name="T148" fmla="+- 0 355 231"/>
                <a:gd name="T149" fmla="*/ T148 w 807"/>
                <a:gd name="T150" fmla="+- 0 669 457"/>
                <a:gd name="T151" fmla="*/ 669 h 367"/>
                <a:gd name="T152" fmla="+- 0 293 231"/>
                <a:gd name="T153" fmla="*/ T152 w 807"/>
                <a:gd name="T154" fmla="+- 0 723 457"/>
                <a:gd name="T155" fmla="*/ 723 h 367"/>
                <a:gd name="T156" fmla="+- 0 261 231"/>
                <a:gd name="T157" fmla="*/ T156 w 807"/>
                <a:gd name="T158" fmla="+- 0 738 457"/>
                <a:gd name="T159" fmla="*/ 738 h 367"/>
                <a:gd name="T160" fmla="+- 0 246 231"/>
                <a:gd name="T161" fmla="*/ T160 w 807"/>
                <a:gd name="T162" fmla="+- 0 747 457"/>
                <a:gd name="T163" fmla="*/ 747 h 367"/>
                <a:gd name="T164" fmla="+- 0 236 231"/>
                <a:gd name="T165" fmla="*/ T164 w 807"/>
                <a:gd name="T166" fmla="+- 0 760 457"/>
                <a:gd name="T167" fmla="*/ 760 h 367"/>
                <a:gd name="T168" fmla="+- 0 231 231"/>
                <a:gd name="T169" fmla="*/ T168 w 807"/>
                <a:gd name="T170" fmla="+- 0 776 457"/>
                <a:gd name="T171" fmla="*/ 776 h 367"/>
                <a:gd name="T172" fmla="+- 0 234 231"/>
                <a:gd name="T173" fmla="*/ T172 w 807"/>
                <a:gd name="T174" fmla="+- 0 793 457"/>
                <a:gd name="T175" fmla="*/ 793 h 367"/>
                <a:gd name="T176" fmla="+- 0 241 231"/>
                <a:gd name="T177" fmla="*/ T176 w 807"/>
                <a:gd name="T178" fmla="+- 0 804 457"/>
                <a:gd name="T179" fmla="*/ 804 h 367"/>
                <a:gd name="T180" fmla="+- 0 250 231"/>
                <a:gd name="T181" fmla="*/ T180 w 807"/>
                <a:gd name="T182" fmla="+- 0 813 457"/>
                <a:gd name="T183" fmla="*/ 813 h 367"/>
                <a:gd name="T184" fmla="+- 0 262 231"/>
                <a:gd name="T185" fmla="*/ T184 w 807"/>
                <a:gd name="T186" fmla="+- 0 819 457"/>
                <a:gd name="T187" fmla="*/ 819 h 367"/>
                <a:gd name="T188" fmla="+- 0 275 231"/>
                <a:gd name="T189" fmla="*/ T188 w 807"/>
                <a:gd name="T190" fmla="+- 0 821 457"/>
                <a:gd name="T191" fmla="*/ 821 h 367"/>
                <a:gd name="T192" fmla="+- 0 280 231"/>
                <a:gd name="T193" fmla="*/ T192 w 807"/>
                <a:gd name="T194" fmla="+- 0 821 457"/>
                <a:gd name="T195" fmla="*/ 821 h 367"/>
                <a:gd name="T196" fmla="+- 0 352 231"/>
                <a:gd name="T197" fmla="*/ T196 w 807"/>
                <a:gd name="T198" fmla="+- 0 787 457"/>
                <a:gd name="T199" fmla="*/ 787 h 367"/>
                <a:gd name="T200" fmla="+- 0 403 231"/>
                <a:gd name="T201" fmla="*/ T200 w 807"/>
                <a:gd name="T202" fmla="+- 0 744 457"/>
                <a:gd name="T203" fmla="*/ 744 h 367"/>
                <a:gd name="T204" fmla="+- 0 449 231"/>
                <a:gd name="T205" fmla="*/ T204 w 807"/>
                <a:gd name="T206" fmla="+- 0 691 457"/>
                <a:gd name="T207" fmla="*/ 691 h 367"/>
                <a:gd name="T208" fmla="+- 0 487 231"/>
                <a:gd name="T209" fmla="*/ T208 w 807"/>
                <a:gd name="T210" fmla="+- 0 637 457"/>
                <a:gd name="T211" fmla="*/ 637 h 367"/>
                <a:gd name="T212" fmla="+- 0 487 231"/>
                <a:gd name="T213" fmla="*/ T212 w 807"/>
                <a:gd name="T214" fmla="+- 0 797 457"/>
                <a:gd name="T215" fmla="*/ 797 h 367"/>
                <a:gd name="T216" fmla="+- 0 630 231"/>
                <a:gd name="T217" fmla="*/ T216 w 807"/>
                <a:gd name="T218" fmla="+- 0 823 457"/>
                <a:gd name="T219" fmla="*/ 823 h 367"/>
                <a:gd name="T220" fmla="+- 0 783 231"/>
                <a:gd name="T221" fmla="*/ T220 w 807"/>
                <a:gd name="T222" fmla="+- 0 796 457"/>
                <a:gd name="T223" fmla="*/ 796 h 3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807" h="367">
                  <a:moveTo>
                    <a:pt x="552" y="339"/>
                  </a:moveTo>
                  <a:lnTo>
                    <a:pt x="552" y="180"/>
                  </a:lnTo>
                  <a:lnTo>
                    <a:pt x="560" y="192"/>
                  </a:lnTo>
                  <a:lnTo>
                    <a:pt x="568" y="204"/>
                  </a:lnTo>
                  <a:lnTo>
                    <a:pt x="618" y="268"/>
                  </a:lnTo>
                  <a:lnTo>
                    <a:pt x="699" y="338"/>
                  </a:lnTo>
                  <a:lnTo>
                    <a:pt x="754" y="363"/>
                  </a:lnTo>
                  <a:lnTo>
                    <a:pt x="759" y="364"/>
                  </a:lnTo>
                  <a:lnTo>
                    <a:pt x="764" y="364"/>
                  </a:lnTo>
                  <a:lnTo>
                    <a:pt x="807" y="319"/>
                  </a:lnTo>
                  <a:lnTo>
                    <a:pt x="803" y="303"/>
                  </a:lnTo>
                  <a:lnTo>
                    <a:pt x="793" y="290"/>
                  </a:lnTo>
                  <a:lnTo>
                    <a:pt x="778" y="281"/>
                  </a:lnTo>
                  <a:lnTo>
                    <a:pt x="758" y="272"/>
                  </a:lnTo>
                  <a:lnTo>
                    <a:pt x="738" y="260"/>
                  </a:lnTo>
                  <a:lnTo>
                    <a:pt x="671" y="197"/>
                  </a:lnTo>
                  <a:lnTo>
                    <a:pt x="623" y="130"/>
                  </a:lnTo>
                  <a:lnTo>
                    <a:pt x="586" y="68"/>
                  </a:lnTo>
                  <a:lnTo>
                    <a:pt x="578" y="55"/>
                  </a:lnTo>
                  <a:lnTo>
                    <a:pt x="540" y="8"/>
                  </a:lnTo>
                  <a:lnTo>
                    <a:pt x="526" y="3"/>
                  </a:lnTo>
                  <a:lnTo>
                    <a:pt x="521" y="1"/>
                  </a:lnTo>
                  <a:lnTo>
                    <a:pt x="515" y="0"/>
                  </a:lnTo>
                  <a:lnTo>
                    <a:pt x="510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87" y="1"/>
                  </a:lnTo>
                  <a:lnTo>
                    <a:pt x="282" y="3"/>
                  </a:lnTo>
                  <a:lnTo>
                    <a:pt x="278" y="4"/>
                  </a:lnTo>
                  <a:lnTo>
                    <a:pt x="274" y="5"/>
                  </a:lnTo>
                  <a:lnTo>
                    <a:pt x="271" y="7"/>
                  </a:lnTo>
                  <a:lnTo>
                    <a:pt x="261" y="12"/>
                  </a:lnTo>
                  <a:lnTo>
                    <a:pt x="257" y="17"/>
                  </a:lnTo>
                  <a:lnTo>
                    <a:pt x="253" y="21"/>
                  </a:lnTo>
                  <a:lnTo>
                    <a:pt x="218" y="75"/>
                  </a:lnTo>
                  <a:lnTo>
                    <a:pt x="199" y="107"/>
                  </a:lnTo>
                  <a:lnTo>
                    <a:pt x="177" y="142"/>
                  </a:lnTo>
                  <a:lnTo>
                    <a:pt x="124" y="212"/>
                  </a:lnTo>
                  <a:lnTo>
                    <a:pt x="62" y="266"/>
                  </a:lnTo>
                  <a:lnTo>
                    <a:pt x="30" y="281"/>
                  </a:lnTo>
                  <a:lnTo>
                    <a:pt x="15" y="290"/>
                  </a:lnTo>
                  <a:lnTo>
                    <a:pt x="5" y="303"/>
                  </a:lnTo>
                  <a:lnTo>
                    <a:pt x="0" y="319"/>
                  </a:lnTo>
                  <a:lnTo>
                    <a:pt x="3" y="336"/>
                  </a:lnTo>
                  <a:lnTo>
                    <a:pt x="10" y="347"/>
                  </a:lnTo>
                  <a:lnTo>
                    <a:pt x="19" y="356"/>
                  </a:lnTo>
                  <a:lnTo>
                    <a:pt x="31" y="362"/>
                  </a:lnTo>
                  <a:lnTo>
                    <a:pt x="44" y="364"/>
                  </a:lnTo>
                  <a:lnTo>
                    <a:pt x="49" y="364"/>
                  </a:lnTo>
                  <a:lnTo>
                    <a:pt x="121" y="330"/>
                  </a:lnTo>
                  <a:lnTo>
                    <a:pt x="172" y="287"/>
                  </a:lnTo>
                  <a:lnTo>
                    <a:pt x="218" y="234"/>
                  </a:lnTo>
                  <a:lnTo>
                    <a:pt x="256" y="180"/>
                  </a:lnTo>
                  <a:lnTo>
                    <a:pt x="256" y="340"/>
                  </a:lnTo>
                  <a:lnTo>
                    <a:pt x="399" y="366"/>
                  </a:lnTo>
                  <a:lnTo>
                    <a:pt x="552" y="339"/>
                  </a:lnTo>
                  <a:close/>
                </a:path>
              </a:pathLst>
            </a:custGeom>
            <a:noFill/>
            <a:ln w="19050">
              <a:solidFill>
                <a:srgbClr val="2D2D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04"/>
              <a:ext cx="24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772"/>
              <a:ext cx="53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9" y="787"/>
              <a:ext cx="483" cy="193"/>
            </a:xfrm>
            <a:custGeom>
              <a:avLst/>
              <a:gdLst>
                <a:gd name="T0" fmla="+- 0 509 430"/>
                <a:gd name="T1" fmla="*/ T0 w 483"/>
                <a:gd name="T2" fmla="+- 0 979 787"/>
                <a:gd name="T3" fmla="*/ 979 h 193"/>
                <a:gd name="T4" fmla="+- 0 859 430"/>
                <a:gd name="T5" fmla="*/ T4 w 483"/>
                <a:gd name="T6" fmla="+- 0 916 787"/>
                <a:gd name="T7" fmla="*/ 916 h 193"/>
                <a:gd name="T8" fmla="+- 0 912 430"/>
                <a:gd name="T9" fmla="*/ T8 w 483"/>
                <a:gd name="T10" fmla="+- 0 866 787"/>
                <a:gd name="T11" fmla="*/ 866 h 193"/>
                <a:gd name="T12" fmla="+- 0 913 430"/>
                <a:gd name="T13" fmla="*/ T12 w 483"/>
                <a:gd name="T14" fmla="+- 0 839 787"/>
                <a:gd name="T15" fmla="*/ 839 h 193"/>
                <a:gd name="T16" fmla="+- 0 903 430"/>
                <a:gd name="T17" fmla="*/ T16 w 483"/>
                <a:gd name="T18" fmla="+- 0 815 787"/>
                <a:gd name="T19" fmla="*/ 815 h 193"/>
                <a:gd name="T20" fmla="+- 0 884 430"/>
                <a:gd name="T21" fmla="*/ T20 w 483"/>
                <a:gd name="T22" fmla="+- 0 797 787"/>
                <a:gd name="T23" fmla="*/ 797 h 193"/>
                <a:gd name="T24" fmla="+- 0 860 430"/>
                <a:gd name="T25" fmla="*/ T24 w 483"/>
                <a:gd name="T26" fmla="+- 0 787 787"/>
                <a:gd name="T27" fmla="*/ 787 h 193"/>
                <a:gd name="T28" fmla="+- 0 834 430"/>
                <a:gd name="T29" fmla="*/ T28 w 483"/>
                <a:gd name="T30" fmla="+- 0 787 787"/>
                <a:gd name="T31" fmla="*/ 787 h 193"/>
                <a:gd name="T32" fmla="+- 0 484 430"/>
                <a:gd name="T33" fmla="*/ T32 w 483"/>
                <a:gd name="T34" fmla="+- 0 850 787"/>
                <a:gd name="T35" fmla="*/ 850 h 193"/>
                <a:gd name="T36" fmla="+- 0 459 430"/>
                <a:gd name="T37" fmla="*/ T36 w 483"/>
                <a:gd name="T38" fmla="+- 0 860 787"/>
                <a:gd name="T39" fmla="*/ 860 h 193"/>
                <a:gd name="T40" fmla="+- 0 440 430"/>
                <a:gd name="T41" fmla="*/ T40 w 483"/>
                <a:gd name="T42" fmla="+- 0 878 787"/>
                <a:gd name="T43" fmla="*/ 878 h 193"/>
                <a:gd name="T44" fmla="+- 0 430 430"/>
                <a:gd name="T45" fmla="*/ T44 w 483"/>
                <a:gd name="T46" fmla="+- 0 901 787"/>
                <a:gd name="T47" fmla="*/ 901 h 193"/>
                <a:gd name="T48" fmla="+- 0 430 430"/>
                <a:gd name="T49" fmla="*/ T48 w 483"/>
                <a:gd name="T50" fmla="+- 0 927 787"/>
                <a:gd name="T51" fmla="*/ 927 h 193"/>
                <a:gd name="T52" fmla="+- 0 440 430"/>
                <a:gd name="T53" fmla="*/ T52 w 483"/>
                <a:gd name="T54" fmla="+- 0 951 787"/>
                <a:gd name="T55" fmla="*/ 951 h 193"/>
                <a:gd name="T56" fmla="+- 0 458 430"/>
                <a:gd name="T57" fmla="*/ T56 w 483"/>
                <a:gd name="T58" fmla="+- 0 969 787"/>
                <a:gd name="T59" fmla="*/ 969 h 193"/>
                <a:gd name="T60" fmla="+- 0 482 430"/>
                <a:gd name="T61" fmla="*/ T60 w 483"/>
                <a:gd name="T62" fmla="+- 0 979 787"/>
                <a:gd name="T63" fmla="*/ 979 h 193"/>
                <a:gd name="T64" fmla="+- 0 509 430"/>
                <a:gd name="T65" fmla="*/ T64 w 483"/>
                <a:gd name="T66" fmla="+- 0 979 787"/>
                <a:gd name="T67" fmla="*/ 979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83" h="193">
                  <a:moveTo>
                    <a:pt x="79" y="192"/>
                  </a:moveTo>
                  <a:lnTo>
                    <a:pt x="429" y="129"/>
                  </a:lnTo>
                  <a:lnTo>
                    <a:pt x="482" y="79"/>
                  </a:lnTo>
                  <a:lnTo>
                    <a:pt x="483" y="52"/>
                  </a:lnTo>
                  <a:lnTo>
                    <a:pt x="473" y="28"/>
                  </a:lnTo>
                  <a:lnTo>
                    <a:pt x="454" y="10"/>
                  </a:lnTo>
                  <a:lnTo>
                    <a:pt x="430" y="0"/>
                  </a:lnTo>
                  <a:lnTo>
                    <a:pt x="404" y="0"/>
                  </a:lnTo>
                  <a:lnTo>
                    <a:pt x="54" y="63"/>
                  </a:lnTo>
                  <a:lnTo>
                    <a:pt x="29" y="73"/>
                  </a:lnTo>
                  <a:lnTo>
                    <a:pt x="10" y="91"/>
                  </a:lnTo>
                  <a:lnTo>
                    <a:pt x="0" y="114"/>
                  </a:lnTo>
                  <a:lnTo>
                    <a:pt x="0" y="140"/>
                  </a:lnTo>
                  <a:lnTo>
                    <a:pt x="10" y="164"/>
                  </a:lnTo>
                  <a:lnTo>
                    <a:pt x="28" y="182"/>
                  </a:lnTo>
                  <a:lnTo>
                    <a:pt x="52" y="192"/>
                  </a:lnTo>
                  <a:lnTo>
                    <a:pt x="79" y="192"/>
                  </a:lnTo>
                  <a:close/>
                </a:path>
              </a:pathLst>
            </a:custGeom>
            <a:noFill/>
            <a:ln w="19050">
              <a:solidFill>
                <a:srgbClr val="2D2D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362208" y="1777762"/>
            <a:ext cx="806450" cy="806450"/>
            <a:chOff x="0" y="0"/>
            <a:chExt cx="1270" cy="127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0"/>
              <a:ext cx="1270" cy="1270"/>
            </a:xfrm>
            <a:custGeom>
              <a:avLst/>
              <a:gdLst>
                <a:gd name="T0" fmla="*/ 635 w 1270"/>
                <a:gd name="T1" fmla="*/ 0 h 1270"/>
                <a:gd name="T2" fmla="*/ 561 w 1270"/>
                <a:gd name="T3" fmla="*/ 4 h 1270"/>
                <a:gd name="T4" fmla="*/ 489 w 1270"/>
                <a:gd name="T5" fmla="*/ 17 h 1270"/>
                <a:gd name="T6" fmla="*/ 421 w 1270"/>
                <a:gd name="T7" fmla="*/ 37 h 1270"/>
                <a:gd name="T8" fmla="*/ 356 w 1270"/>
                <a:gd name="T9" fmla="*/ 65 h 1270"/>
                <a:gd name="T10" fmla="*/ 295 w 1270"/>
                <a:gd name="T11" fmla="*/ 99 h 1270"/>
                <a:gd name="T12" fmla="*/ 238 w 1270"/>
                <a:gd name="T13" fmla="*/ 140 h 1270"/>
                <a:gd name="T14" fmla="*/ 186 w 1270"/>
                <a:gd name="T15" fmla="*/ 186 h 1270"/>
                <a:gd name="T16" fmla="*/ 140 w 1270"/>
                <a:gd name="T17" fmla="*/ 238 h 1270"/>
                <a:gd name="T18" fmla="*/ 99 w 1270"/>
                <a:gd name="T19" fmla="*/ 295 h 1270"/>
                <a:gd name="T20" fmla="*/ 65 w 1270"/>
                <a:gd name="T21" fmla="*/ 356 h 1270"/>
                <a:gd name="T22" fmla="*/ 37 w 1270"/>
                <a:gd name="T23" fmla="*/ 421 h 1270"/>
                <a:gd name="T24" fmla="*/ 17 w 1270"/>
                <a:gd name="T25" fmla="*/ 489 h 1270"/>
                <a:gd name="T26" fmla="*/ 4 w 1270"/>
                <a:gd name="T27" fmla="*/ 561 h 1270"/>
                <a:gd name="T28" fmla="*/ 0 w 1270"/>
                <a:gd name="T29" fmla="*/ 635 h 1270"/>
                <a:gd name="T30" fmla="*/ 4 w 1270"/>
                <a:gd name="T31" fmla="*/ 709 h 1270"/>
                <a:gd name="T32" fmla="*/ 17 w 1270"/>
                <a:gd name="T33" fmla="*/ 781 h 1270"/>
                <a:gd name="T34" fmla="*/ 37 w 1270"/>
                <a:gd name="T35" fmla="*/ 849 h 1270"/>
                <a:gd name="T36" fmla="*/ 65 w 1270"/>
                <a:gd name="T37" fmla="*/ 914 h 1270"/>
                <a:gd name="T38" fmla="*/ 99 w 1270"/>
                <a:gd name="T39" fmla="*/ 975 h 1270"/>
                <a:gd name="T40" fmla="*/ 140 w 1270"/>
                <a:gd name="T41" fmla="*/ 1032 h 1270"/>
                <a:gd name="T42" fmla="*/ 186 w 1270"/>
                <a:gd name="T43" fmla="*/ 1084 h 1270"/>
                <a:gd name="T44" fmla="*/ 238 w 1270"/>
                <a:gd name="T45" fmla="*/ 1130 h 1270"/>
                <a:gd name="T46" fmla="*/ 295 w 1270"/>
                <a:gd name="T47" fmla="*/ 1171 h 1270"/>
                <a:gd name="T48" fmla="*/ 356 w 1270"/>
                <a:gd name="T49" fmla="*/ 1205 h 1270"/>
                <a:gd name="T50" fmla="*/ 421 w 1270"/>
                <a:gd name="T51" fmla="*/ 1233 h 1270"/>
                <a:gd name="T52" fmla="*/ 489 w 1270"/>
                <a:gd name="T53" fmla="*/ 1253 h 1270"/>
                <a:gd name="T54" fmla="*/ 561 w 1270"/>
                <a:gd name="T55" fmla="*/ 1266 h 1270"/>
                <a:gd name="T56" fmla="*/ 635 w 1270"/>
                <a:gd name="T57" fmla="*/ 1270 h 1270"/>
                <a:gd name="T58" fmla="*/ 709 w 1270"/>
                <a:gd name="T59" fmla="*/ 1266 h 1270"/>
                <a:gd name="T60" fmla="*/ 781 w 1270"/>
                <a:gd name="T61" fmla="*/ 1253 h 1270"/>
                <a:gd name="T62" fmla="*/ 849 w 1270"/>
                <a:gd name="T63" fmla="*/ 1233 h 1270"/>
                <a:gd name="T64" fmla="*/ 914 w 1270"/>
                <a:gd name="T65" fmla="*/ 1205 h 1270"/>
                <a:gd name="T66" fmla="*/ 975 w 1270"/>
                <a:gd name="T67" fmla="*/ 1171 h 1270"/>
                <a:gd name="T68" fmla="*/ 1032 w 1270"/>
                <a:gd name="T69" fmla="*/ 1130 h 1270"/>
                <a:gd name="T70" fmla="*/ 1084 w 1270"/>
                <a:gd name="T71" fmla="*/ 1084 h 1270"/>
                <a:gd name="T72" fmla="*/ 1130 w 1270"/>
                <a:gd name="T73" fmla="*/ 1032 h 1270"/>
                <a:gd name="T74" fmla="*/ 1171 w 1270"/>
                <a:gd name="T75" fmla="*/ 975 h 1270"/>
                <a:gd name="T76" fmla="*/ 1205 w 1270"/>
                <a:gd name="T77" fmla="*/ 914 h 1270"/>
                <a:gd name="T78" fmla="*/ 1233 w 1270"/>
                <a:gd name="T79" fmla="*/ 849 h 1270"/>
                <a:gd name="T80" fmla="*/ 1253 w 1270"/>
                <a:gd name="T81" fmla="*/ 781 h 1270"/>
                <a:gd name="T82" fmla="*/ 1266 w 1270"/>
                <a:gd name="T83" fmla="*/ 709 h 1270"/>
                <a:gd name="T84" fmla="*/ 1270 w 1270"/>
                <a:gd name="T85" fmla="*/ 635 h 1270"/>
                <a:gd name="T86" fmla="*/ 1266 w 1270"/>
                <a:gd name="T87" fmla="*/ 561 h 1270"/>
                <a:gd name="T88" fmla="*/ 1253 w 1270"/>
                <a:gd name="T89" fmla="*/ 489 h 1270"/>
                <a:gd name="T90" fmla="*/ 1233 w 1270"/>
                <a:gd name="T91" fmla="*/ 421 h 1270"/>
                <a:gd name="T92" fmla="*/ 1205 w 1270"/>
                <a:gd name="T93" fmla="*/ 356 h 1270"/>
                <a:gd name="T94" fmla="*/ 1171 w 1270"/>
                <a:gd name="T95" fmla="*/ 295 h 1270"/>
                <a:gd name="T96" fmla="*/ 1130 w 1270"/>
                <a:gd name="T97" fmla="*/ 238 h 1270"/>
                <a:gd name="T98" fmla="*/ 1084 w 1270"/>
                <a:gd name="T99" fmla="*/ 186 h 1270"/>
                <a:gd name="T100" fmla="*/ 1032 w 1270"/>
                <a:gd name="T101" fmla="*/ 140 h 1270"/>
                <a:gd name="T102" fmla="*/ 975 w 1270"/>
                <a:gd name="T103" fmla="*/ 99 h 1270"/>
                <a:gd name="T104" fmla="*/ 914 w 1270"/>
                <a:gd name="T105" fmla="*/ 65 h 1270"/>
                <a:gd name="T106" fmla="*/ 849 w 1270"/>
                <a:gd name="T107" fmla="*/ 37 h 1270"/>
                <a:gd name="T108" fmla="*/ 781 w 1270"/>
                <a:gd name="T109" fmla="*/ 17 h 1270"/>
                <a:gd name="T110" fmla="*/ 709 w 1270"/>
                <a:gd name="T111" fmla="*/ 4 h 1270"/>
                <a:gd name="T112" fmla="*/ 635 w 1270"/>
                <a:gd name="T113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0" h="1270">
                  <a:moveTo>
                    <a:pt x="635" y="0"/>
                  </a:moveTo>
                  <a:lnTo>
                    <a:pt x="561" y="4"/>
                  </a:lnTo>
                  <a:lnTo>
                    <a:pt x="489" y="17"/>
                  </a:lnTo>
                  <a:lnTo>
                    <a:pt x="421" y="37"/>
                  </a:lnTo>
                  <a:lnTo>
                    <a:pt x="356" y="65"/>
                  </a:lnTo>
                  <a:lnTo>
                    <a:pt x="295" y="99"/>
                  </a:lnTo>
                  <a:lnTo>
                    <a:pt x="238" y="140"/>
                  </a:lnTo>
                  <a:lnTo>
                    <a:pt x="186" y="186"/>
                  </a:lnTo>
                  <a:lnTo>
                    <a:pt x="140" y="238"/>
                  </a:lnTo>
                  <a:lnTo>
                    <a:pt x="99" y="295"/>
                  </a:lnTo>
                  <a:lnTo>
                    <a:pt x="65" y="356"/>
                  </a:lnTo>
                  <a:lnTo>
                    <a:pt x="37" y="421"/>
                  </a:lnTo>
                  <a:lnTo>
                    <a:pt x="17" y="489"/>
                  </a:lnTo>
                  <a:lnTo>
                    <a:pt x="4" y="561"/>
                  </a:lnTo>
                  <a:lnTo>
                    <a:pt x="0" y="635"/>
                  </a:lnTo>
                  <a:lnTo>
                    <a:pt x="4" y="709"/>
                  </a:lnTo>
                  <a:lnTo>
                    <a:pt x="17" y="781"/>
                  </a:lnTo>
                  <a:lnTo>
                    <a:pt x="37" y="849"/>
                  </a:lnTo>
                  <a:lnTo>
                    <a:pt x="65" y="914"/>
                  </a:lnTo>
                  <a:lnTo>
                    <a:pt x="99" y="975"/>
                  </a:lnTo>
                  <a:lnTo>
                    <a:pt x="140" y="1032"/>
                  </a:lnTo>
                  <a:lnTo>
                    <a:pt x="186" y="1084"/>
                  </a:lnTo>
                  <a:lnTo>
                    <a:pt x="238" y="1130"/>
                  </a:lnTo>
                  <a:lnTo>
                    <a:pt x="295" y="1171"/>
                  </a:lnTo>
                  <a:lnTo>
                    <a:pt x="356" y="1205"/>
                  </a:lnTo>
                  <a:lnTo>
                    <a:pt x="421" y="1233"/>
                  </a:lnTo>
                  <a:lnTo>
                    <a:pt x="489" y="1253"/>
                  </a:lnTo>
                  <a:lnTo>
                    <a:pt x="561" y="1266"/>
                  </a:lnTo>
                  <a:lnTo>
                    <a:pt x="635" y="1270"/>
                  </a:lnTo>
                  <a:lnTo>
                    <a:pt x="709" y="1266"/>
                  </a:lnTo>
                  <a:lnTo>
                    <a:pt x="781" y="1253"/>
                  </a:lnTo>
                  <a:lnTo>
                    <a:pt x="849" y="1233"/>
                  </a:lnTo>
                  <a:lnTo>
                    <a:pt x="914" y="1205"/>
                  </a:lnTo>
                  <a:lnTo>
                    <a:pt x="975" y="1171"/>
                  </a:lnTo>
                  <a:lnTo>
                    <a:pt x="1032" y="1130"/>
                  </a:lnTo>
                  <a:lnTo>
                    <a:pt x="1084" y="1084"/>
                  </a:lnTo>
                  <a:lnTo>
                    <a:pt x="1130" y="1032"/>
                  </a:lnTo>
                  <a:lnTo>
                    <a:pt x="1171" y="975"/>
                  </a:lnTo>
                  <a:lnTo>
                    <a:pt x="1205" y="914"/>
                  </a:lnTo>
                  <a:lnTo>
                    <a:pt x="1233" y="849"/>
                  </a:lnTo>
                  <a:lnTo>
                    <a:pt x="1253" y="781"/>
                  </a:lnTo>
                  <a:lnTo>
                    <a:pt x="1266" y="709"/>
                  </a:lnTo>
                  <a:lnTo>
                    <a:pt x="1270" y="635"/>
                  </a:lnTo>
                  <a:lnTo>
                    <a:pt x="1266" y="561"/>
                  </a:lnTo>
                  <a:lnTo>
                    <a:pt x="1253" y="489"/>
                  </a:lnTo>
                  <a:lnTo>
                    <a:pt x="1233" y="421"/>
                  </a:lnTo>
                  <a:lnTo>
                    <a:pt x="1205" y="356"/>
                  </a:lnTo>
                  <a:lnTo>
                    <a:pt x="1171" y="295"/>
                  </a:lnTo>
                  <a:lnTo>
                    <a:pt x="1130" y="238"/>
                  </a:lnTo>
                  <a:lnTo>
                    <a:pt x="1084" y="186"/>
                  </a:lnTo>
                  <a:lnTo>
                    <a:pt x="1032" y="140"/>
                  </a:lnTo>
                  <a:lnTo>
                    <a:pt x="975" y="99"/>
                  </a:lnTo>
                  <a:lnTo>
                    <a:pt x="914" y="65"/>
                  </a:lnTo>
                  <a:lnTo>
                    <a:pt x="849" y="37"/>
                  </a:lnTo>
                  <a:lnTo>
                    <a:pt x="781" y="17"/>
                  </a:lnTo>
                  <a:lnTo>
                    <a:pt x="709" y="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4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487"/>
              <a:ext cx="41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67"/>
            <p:cNvSpPr>
              <a:spLocks/>
            </p:cNvSpPr>
            <p:nvPr/>
          </p:nvSpPr>
          <p:spPr bwMode="auto">
            <a:xfrm>
              <a:off x="251" y="338"/>
              <a:ext cx="768" cy="608"/>
            </a:xfrm>
            <a:custGeom>
              <a:avLst/>
              <a:gdLst>
                <a:gd name="T0" fmla="+- 0 257 251"/>
                <a:gd name="T1" fmla="*/ T0 w 768"/>
                <a:gd name="T2" fmla="+- 0 442 338"/>
                <a:gd name="T3" fmla="*/ 442 h 608"/>
                <a:gd name="T4" fmla="+- 0 261 251"/>
                <a:gd name="T5" fmla="*/ T4 w 768"/>
                <a:gd name="T6" fmla="+- 0 492 338"/>
                <a:gd name="T7" fmla="*/ 492 h 608"/>
                <a:gd name="T8" fmla="+- 0 266 251"/>
                <a:gd name="T9" fmla="*/ T8 w 768"/>
                <a:gd name="T10" fmla="+- 0 677 338"/>
                <a:gd name="T11" fmla="*/ 677 h 608"/>
                <a:gd name="T12" fmla="+- 0 321 251"/>
                <a:gd name="T13" fmla="*/ T12 w 768"/>
                <a:gd name="T14" fmla="+- 0 869 338"/>
                <a:gd name="T15" fmla="*/ 869 h 608"/>
                <a:gd name="T16" fmla="+- 0 318 251"/>
                <a:gd name="T17" fmla="*/ T16 w 768"/>
                <a:gd name="T18" fmla="+- 0 933 338"/>
                <a:gd name="T19" fmla="*/ 933 h 608"/>
                <a:gd name="T20" fmla="+- 0 386 251"/>
                <a:gd name="T21" fmla="*/ T20 w 768"/>
                <a:gd name="T22" fmla="+- 0 935 338"/>
                <a:gd name="T23" fmla="*/ 935 h 608"/>
                <a:gd name="T24" fmla="+- 0 654 251"/>
                <a:gd name="T25" fmla="*/ T24 w 768"/>
                <a:gd name="T26" fmla="+- 0 915 338"/>
                <a:gd name="T27" fmla="*/ 915 h 608"/>
                <a:gd name="T28" fmla="+- 0 348 251"/>
                <a:gd name="T29" fmla="*/ T28 w 768"/>
                <a:gd name="T30" fmla="+- 0 891 338"/>
                <a:gd name="T31" fmla="*/ 891 h 608"/>
                <a:gd name="T32" fmla="+- 0 357 251"/>
                <a:gd name="T33" fmla="*/ T32 w 768"/>
                <a:gd name="T34" fmla="+- 0 839 338"/>
                <a:gd name="T35" fmla="*/ 839 h 608"/>
                <a:gd name="T36" fmla="+- 0 312 251"/>
                <a:gd name="T37" fmla="*/ T36 w 768"/>
                <a:gd name="T38" fmla="+- 0 747 338"/>
                <a:gd name="T39" fmla="*/ 747 h 608"/>
                <a:gd name="T40" fmla="+- 0 300 251"/>
                <a:gd name="T41" fmla="*/ T40 w 768"/>
                <a:gd name="T42" fmla="+- 0 536 338"/>
                <a:gd name="T43" fmla="*/ 536 h 608"/>
                <a:gd name="T44" fmla="+- 0 322 251"/>
                <a:gd name="T45" fmla="*/ T44 w 768"/>
                <a:gd name="T46" fmla="+- 0 517 338"/>
                <a:gd name="T47" fmla="*/ 517 h 608"/>
                <a:gd name="T48" fmla="+- 0 289 251"/>
                <a:gd name="T49" fmla="*/ T48 w 768"/>
                <a:gd name="T50" fmla="+- 0 472 338"/>
                <a:gd name="T51" fmla="*/ 472 h 608"/>
                <a:gd name="T52" fmla="+- 0 364 251"/>
                <a:gd name="T53" fmla="*/ T52 w 768"/>
                <a:gd name="T54" fmla="+- 0 460 338"/>
                <a:gd name="T55" fmla="*/ 460 h 608"/>
                <a:gd name="T56" fmla="+- 0 412 251"/>
                <a:gd name="T57" fmla="*/ T56 w 768"/>
                <a:gd name="T58" fmla="+- 0 440 338"/>
                <a:gd name="T59" fmla="*/ 440 h 608"/>
                <a:gd name="T60" fmla="+- 0 558 251"/>
                <a:gd name="T61" fmla="*/ T60 w 768"/>
                <a:gd name="T62" fmla="+- 0 926 338"/>
                <a:gd name="T63" fmla="*/ 926 h 608"/>
                <a:gd name="T64" fmla="+- 0 437 251"/>
                <a:gd name="T65" fmla="*/ T64 w 768"/>
                <a:gd name="T66" fmla="+- 0 932 338"/>
                <a:gd name="T67" fmla="*/ 932 h 608"/>
                <a:gd name="T68" fmla="+- 0 399 251"/>
                <a:gd name="T69" fmla="*/ T68 w 768"/>
                <a:gd name="T70" fmla="+- 0 887 338"/>
                <a:gd name="T71" fmla="*/ 887 h 608"/>
                <a:gd name="T72" fmla="+- 0 344 251"/>
                <a:gd name="T73" fmla="*/ T72 w 768"/>
                <a:gd name="T74" fmla="+- 0 911 338"/>
                <a:gd name="T75" fmla="*/ 911 h 608"/>
                <a:gd name="T76" fmla="+- 0 434 251"/>
                <a:gd name="T77" fmla="*/ T76 w 768"/>
                <a:gd name="T78" fmla="+- 0 897 338"/>
                <a:gd name="T79" fmla="*/ 897 h 608"/>
                <a:gd name="T80" fmla="+- 0 406 251"/>
                <a:gd name="T81" fmla="*/ T80 w 768"/>
                <a:gd name="T82" fmla="+- 0 883 338"/>
                <a:gd name="T83" fmla="*/ 883 h 608"/>
                <a:gd name="T84" fmla="+- 0 904 251"/>
                <a:gd name="T85" fmla="*/ T84 w 768"/>
                <a:gd name="T86" fmla="+- 0 830 338"/>
                <a:gd name="T87" fmla="*/ 830 h 608"/>
                <a:gd name="T88" fmla="+- 0 612 251"/>
                <a:gd name="T89" fmla="*/ T88 w 768"/>
                <a:gd name="T90" fmla="+- 0 885 338"/>
                <a:gd name="T91" fmla="*/ 885 h 608"/>
                <a:gd name="T92" fmla="+- 0 867 251"/>
                <a:gd name="T93" fmla="*/ T92 w 768"/>
                <a:gd name="T94" fmla="+- 0 877 338"/>
                <a:gd name="T95" fmla="*/ 877 h 608"/>
                <a:gd name="T96" fmla="+- 0 1005 251"/>
                <a:gd name="T97" fmla="*/ T96 w 768"/>
                <a:gd name="T98" fmla="+- 0 849 338"/>
                <a:gd name="T99" fmla="*/ 849 h 608"/>
                <a:gd name="T100" fmla="+- 0 958 251"/>
                <a:gd name="T101" fmla="*/ T100 w 768"/>
                <a:gd name="T102" fmla="+- 0 822 338"/>
                <a:gd name="T103" fmla="*/ 822 h 608"/>
                <a:gd name="T104" fmla="+- 0 932 251"/>
                <a:gd name="T105" fmla="*/ T104 w 768"/>
                <a:gd name="T106" fmla="+- 0 852 338"/>
                <a:gd name="T107" fmla="*/ 852 h 608"/>
                <a:gd name="T108" fmla="+- 0 999 251"/>
                <a:gd name="T109" fmla="*/ T108 w 768"/>
                <a:gd name="T110" fmla="+- 0 852 338"/>
                <a:gd name="T111" fmla="*/ 852 h 608"/>
                <a:gd name="T112" fmla="+- 0 356 251"/>
                <a:gd name="T113" fmla="*/ T112 w 768"/>
                <a:gd name="T114" fmla="+- 0 838 338"/>
                <a:gd name="T115" fmla="*/ 838 h 608"/>
                <a:gd name="T116" fmla="+- 0 938 251"/>
                <a:gd name="T117" fmla="*/ T116 w 768"/>
                <a:gd name="T118" fmla="+- 0 464 338"/>
                <a:gd name="T119" fmla="*/ 464 h 608"/>
                <a:gd name="T120" fmla="+- 0 975 251"/>
                <a:gd name="T121" fmla="*/ T120 w 768"/>
                <a:gd name="T122" fmla="+- 0 699 338"/>
                <a:gd name="T123" fmla="*/ 699 h 608"/>
                <a:gd name="T124" fmla="+- 0 955 251"/>
                <a:gd name="T125" fmla="*/ T124 w 768"/>
                <a:gd name="T126" fmla="+- 0 754 338"/>
                <a:gd name="T127" fmla="*/ 754 h 608"/>
                <a:gd name="T128" fmla="+- 0 967 251"/>
                <a:gd name="T129" fmla="*/ T128 w 768"/>
                <a:gd name="T130" fmla="+- 0 793 338"/>
                <a:gd name="T131" fmla="*/ 793 h 608"/>
                <a:gd name="T132" fmla="+- 0 981 251"/>
                <a:gd name="T133" fmla="*/ T132 w 768"/>
                <a:gd name="T134" fmla="+- 0 822 338"/>
                <a:gd name="T135" fmla="*/ 822 h 608"/>
                <a:gd name="T136" fmla="+- 0 1016 251"/>
                <a:gd name="T137" fmla="*/ T136 w 768"/>
                <a:gd name="T138" fmla="+- 0 807 338"/>
                <a:gd name="T139" fmla="*/ 807 h 608"/>
                <a:gd name="T140" fmla="+- 0 1003 251"/>
                <a:gd name="T141" fmla="*/ T140 w 768"/>
                <a:gd name="T142" fmla="+- 0 753 338"/>
                <a:gd name="T143" fmla="*/ 753 h 608"/>
                <a:gd name="T144" fmla="+- 0 996 251"/>
                <a:gd name="T145" fmla="*/ T144 w 768"/>
                <a:gd name="T146" fmla="+- 0 556 338"/>
                <a:gd name="T147" fmla="*/ 556 h 608"/>
                <a:gd name="T148" fmla="+- 0 313 251"/>
                <a:gd name="T149" fmla="*/ T148 w 768"/>
                <a:gd name="T150" fmla="+- 0 462 338"/>
                <a:gd name="T151" fmla="*/ 462 h 608"/>
                <a:gd name="T152" fmla="+- 0 364 251"/>
                <a:gd name="T153" fmla="*/ T152 w 768"/>
                <a:gd name="T154" fmla="+- 0 460 338"/>
                <a:gd name="T155" fmla="*/ 460 h 608"/>
                <a:gd name="T156" fmla="+- 0 922 251"/>
                <a:gd name="T157" fmla="*/ T156 w 768"/>
                <a:gd name="T158" fmla="+- 0 392 338"/>
                <a:gd name="T159" fmla="*/ 392 h 608"/>
                <a:gd name="T160" fmla="+- 0 914 251"/>
                <a:gd name="T161" fmla="*/ T160 w 768"/>
                <a:gd name="T162" fmla="+- 0 445 338"/>
                <a:gd name="T163" fmla="*/ 445 h 608"/>
                <a:gd name="T164" fmla="+- 0 948 251"/>
                <a:gd name="T165" fmla="*/ T164 w 768"/>
                <a:gd name="T166" fmla="+- 0 417 338"/>
                <a:gd name="T167" fmla="*/ 417 h 608"/>
                <a:gd name="T168" fmla="+- 0 816 251"/>
                <a:gd name="T169" fmla="*/ T168 w 768"/>
                <a:gd name="T170" fmla="+- 0 351 338"/>
                <a:gd name="T171" fmla="*/ 351 h 608"/>
                <a:gd name="T172" fmla="+- 0 460 251"/>
                <a:gd name="T173" fmla="*/ T172 w 768"/>
                <a:gd name="T174" fmla="+- 0 394 338"/>
                <a:gd name="T175" fmla="*/ 394 h 608"/>
                <a:gd name="T176" fmla="+- 0 450 251"/>
                <a:gd name="T177" fmla="*/ T176 w 768"/>
                <a:gd name="T178" fmla="+- 0 432 338"/>
                <a:gd name="T179" fmla="*/ 432 h 608"/>
                <a:gd name="T180" fmla="+- 0 816 251"/>
                <a:gd name="T181" fmla="*/ T180 w 768"/>
                <a:gd name="T182" fmla="+- 0 386 338"/>
                <a:gd name="T183" fmla="*/ 386 h 608"/>
                <a:gd name="T184" fmla="+- 0 921 251"/>
                <a:gd name="T185" fmla="*/ T184 w 768"/>
                <a:gd name="T186" fmla="+- 0 373 338"/>
                <a:gd name="T187" fmla="*/ 373 h 608"/>
                <a:gd name="T188" fmla="+- 0 867 251"/>
                <a:gd name="T189" fmla="*/ T188 w 768"/>
                <a:gd name="T190" fmla="+- 0 358 338"/>
                <a:gd name="T191" fmla="*/ 358 h 608"/>
                <a:gd name="T192" fmla="+- 0 816 251"/>
                <a:gd name="T193" fmla="*/ T192 w 768"/>
                <a:gd name="T194" fmla="+- 0 351 338"/>
                <a:gd name="T195" fmla="*/ 351 h 608"/>
                <a:gd name="T196" fmla="+- 0 847 251"/>
                <a:gd name="T197" fmla="*/ T196 w 768"/>
                <a:gd name="T198" fmla="+- 0 391 338"/>
                <a:gd name="T199" fmla="*/ 391 h 608"/>
                <a:gd name="T200" fmla="+- 0 887 251"/>
                <a:gd name="T201" fmla="*/ T200 w 768"/>
                <a:gd name="T202" fmla="+- 0 386 338"/>
                <a:gd name="T203" fmla="*/ 386 h 608"/>
                <a:gd name="T204" fmla="+- 0 884 251"/>
                <a:gd name="T205" fmla="*/ T204 w 768"/>
                <a:gd name="T206" fmla="+- 0 349 338"/>
                <a:gd name="T207" fmla="*/ 349 h 608"/>
                <a:gd name="T208" fmla="+- 0 952 251"/>
                <a:gd name="T209" fmla="*/ T208 w 768"/>
                <a:gd name="T210" fmla="+- 0 351 338"/>
                <a:gd name="T211" fmla="*/ 351 h 6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768" h="608">
                  <a:moveTo>
                    <a:pt x="58" y="88"/>
                  </a:moveTo>
                  <a:lnTo>
                    <a:pt x="47" y="88"/>
                  </a:lnTo>
                  <a:lnTo>
                    <a:pt x="27" y="90"/>
                  </a:lnTo>
                  <a:lnTo>
                    <a:pt x="14" y="96"/>
                  </a:lnTo>
                  <a:lnTo>
                    <a:pt x="6" y="104"/>
                  </a:lnTo>
                  <a:lnTo>
                    <a:pt x="3" y="112"/>
                  </a:lnTo>
                  <a:lnTo>
                    <a:pt x="1" y="123"/>
                  </a:lnTo>
                  <a:lnTo>
                    <a:pt x="0" y="126"/>
                  </a:lnTo>
                  <a:lnTo>
                    <a:pt x="3" y="139"/>
                  </a:lnTo>
                  <a:lnTo>
                    <a:pt x="10" y="154"/>
                  </a:lnTo>
                  <a:lnTo>
                    <a:pt x="22" y="170"/>
                  </a:lnTo>
                  <a:lnTo>
                    <a:pt x="24" y="173"/>
                  </a:lnTo>
                  <a:lnTo>
                    <a:pt x="23" y="175"/>
                  </a:lnTo>
                  <a:lnTo>
                    <a:pt x="10" y="241"/>
                  </a:lnTo>
                  <a:lnTo>
                    <a:pt x="15" y="339"/>
                  </a:lnTo>
                  <a:lnTo>
                    <a:pt x="33" y="439"/>
                  </a:lnTo>
                  <a:lnTo>
                    <a:pt x="58" y="511"/>
                  </a:lnTo>
                  <a:lnTo>
                    <a:pt x="63" y="521"/>
                  </a:lnTo>
                  <a:lnTo>
                    <a:pt x="71" y="529"/>
                  </a:lnTo>
                  <a:lnTo>
                    <a:pt x="70" y="531"/>
                  </a:lnTo>
                  <a:lnTo>
                    <a:pt x="63" y="549"/>
                  </a:lnTo>
                  <a:lnTo>
                    <a:pt x="60" y="564"/>
                  </a:lnTo>
                  <a:lnTo>
                    <a:pt x="60" y="578"/>
                  </a:lnTo>
                  <a:lnTo>
                    <a:pt x="64" y="590"/>
                  </a:lnTo>
                  <a:lnTo>
                    <a:pt x="67" y="595"/>
                  </a:lnTo>
                  <a:lnTo>
                    <a:pt x="76" y="607"/>
                  </a:lnTo>
                  <a:lnTo>
                    <a:pt x="96" y="607"/>
                  </a:lnTo>
                  <a:lnTo>
                    <a:pt x="108" y="606"/>
                  </a:lnTo>
                  <a:lnTo>
                    <a:pt x="121" y="603"/>
                  </a:lnTo>
                  <a:lnTo>
                    <a:pt x="135" y="597"/>
                  </a:lnTo>
                  <a:lnTo>
                    <a:pt x="150" y="589"/>
                  </a:lnTo>
                  <a:lnTo>
                    <a:pt x="152" y="588"/>
                  </a:lnTo>
                  <a:lnTo>
                    <a:pt x="307" y="588"/>
                  </a:lnTo>
                  <a:lnTo>
                    <a:pt x="326" y="586"/>
                  </a:lnTo>
                  <a:lnTo>
                    <a:pt x="403" y="577"/>
                  </a:lnTo>
                  <a:lnTo>
                    <a:pt x="428" y="573"/>
                  </a:lnTo>
                  <a:lnTo>
                    <a:pt x="93" y="573"/>
                  </a:lnTo>
                  <a:lnTo>
                    <a:pt x="93" y="568"/>
                  </a:lnTo>
                  <a:lnTo>
                    <a:pt x="94" y="562"/>
                  </a:lnTo>
                  <a:lnTo>
                    <a:pt x="97" y="553"/>
                  </a:lnTo>
                  <a:lnTo>
                    <a:pt x="103" y="541"/>
                  </a:lnTo>
                  <a:lnTo>
                    <a:pt x="111" y="526"/>
                  </a:lnTo>
                  <a:lnTo>
                    <a:pt x="116" y="519"/>
                  </a:lnTo>
                  <a:lnTo>
                    <a:pt x="115" y="510"/>
                  </a:lnTo>
                  <a:lnTo>
                    <a:pt x="106" y="501"/>
                  </a:lnTo>
                  <a:lnTo>
                    <a:pt x="91" y="501"/>
                  </a:lnTo>
                  <a:lnTo>
                    <a:pt x="89" y="498"/>
                  </a:lnTo>
                  <a:lnTo>
                    <a:pt x="81" y="482"/>
                  </a:lnTo>
                  <a:lnTo>
                    <a:pt x="71" y="453"/>
                  </a:lnTo>
                  <a:lnTo>
                    <a:pt x="61" y="409"/>
                  </a:lnTo>
                  <a:lnTo>
                    <a:pt x="51" y="350"/>
                  </a:lnTo>
                  <a:lnTo>
                    <a:pt x="45" y="291"/>
                  </a:lnTo>
                  <a:lnTo>
                    <a:pt x="44" y="247"/>
                  </a:lnTo>
                  <a:lnTo>
                    <a:pt x="46" y="215"/>
                  </a:lnTo>
                  <a:lnTo>
                    <a:pt x="49" y="198"/>
                  </a:lnTo>
                  <a:lnTo>
                    <a:pt x="50" y="195"/>
                  </a:lnTo>
                  <a:lnTo>
                    <a:pt x="59" y="194"/>
                  </a:lnTo>
                  <a:lnTo>
                    <a:pt x="64" y="191"/>
                  </a:lnTo>
                  <a:lnTo>
                    <a:pt x="67" y="186"/>
                  </a:lnTo>
                  <a:lnTo>
                    <a:pt x="71" y="179"/>
                  </a:lnTo>
                  <a:lnTo>
                    <a:pt x="69" y="170"/>
                  </a:lnTo>
                  <a:lnTo>
                    <a:pt x="63" y="164"/>
                  </a:lnTo>
                  <a:lnTo>
                    <a:pt x="51" y="152"/>
                  </a:lnTo>
                  <a:lnTo>
                    <a:pt x="43" y="142"/>
                  </a:lnTo>
                  <a:lnTo>
                    <a:pt x="38" y="134"/>
                  </a:lnTo>
                  <a:lnTo>
                    <a:pt x="35" y="129"/>
                  </a:lnTo>
                  <a:lnTo>
                    <a:pt x="33" y="124"/>
                  </a:lnTo>
                  <a:lnTo>
                    <a:pt x="38" y="123"/>
                  </a:lnTo>
                  <a:lnTo>
                    <a:pt x="49" y="122"/>
                  </a:lnTo>
                  <a:lnTo>
                    <a:pt x="113" y="122"/>
                  </a:lnTo>
                  <a:lnTo>
                    <a:pt x="114" y="121"/>
                  </a:lnTo>
                  <a:lnTo>
                    <a:pt x="114" y="120"/>
                  </a:lnTo>
                  <a:lnTo>
                    <a:pt x="115" y="116"/>
                  </a:lnTo>
                  <a:lnTo>
                    <a:pt x="117" y="115"/>
                  </a:lnTo>
                  <a:lnTo>
                    <a:pt x="161" y="102"/>
                  </a:lnTo>
                  <a:lnTo>
                    <a:pt x="199" y="94"/>
                  </a:lnTo>
                  <a:lnTo>
                    <a:pt x="87" y="94"/>
                  </a:lnTo>
                  <a:lnTo>
                    <a:pt x="71" y="90"/>
                  </a:lnTo>
                  <a:lnTo>
                    <a:pt x="58" y="88"/>
                  </a:lnTo>
                  <a:close/>
                  <a:moveTo>
                    <a:pt x="307" y="588"/>
                  </a:moveTo>
                  <a:lnTo>
                    <a:pt x="152" y="588"/>
                  </a:lnTo>
                  <a:lnTo>
                    <a:pt x="154" y="588"/>
                  </a:lnTo>
                  <a:lnTo>
                    <a:pt x="162" y="591"/>
                  </a:lnTo>
                  <a:lnTo>
                    <a:pt x="173" y="593"/>
                  </a:lnTo>
                  <a:lnTo>
                    <a:pt x="186" y="594"/>
                  </a:lnTo>
                  <a:lnTo>
                    <a:pt x="203" y="594"/>
                  </a:lnTo>
                  <a:lnTo>
                    <a:pt x="257" y="592"/>
                  </a:lnTo>
                  <a:lnTo>
                    <a:pt x="307" y="588"/>
                  </a:lnTo>
                  <a:close/>
                  <a:moveTo>
                    <a:pt x="155" y="545"/>
                  </a:moveTo>
                  <a:lnTo>
                    <a:pt x="148" y="549"/>
                  </a:lnTo>
                  <a:lnTo>
                    <a:pt x="129" y="561"/>
                  </a:lnTo>
                  <a:lnTo>
                    <a:pt x="114" y="568"/>
                  </a:lnTo>
                  <a:lnTo>
                    <a:pt x="104" y="571"/>
                  </a:lnTo>
                  <a:lnTo>
                    <a:pt x="98" y="573"/>
                  </a:lnTo>
                  <a:lnTo>
                    <a:pt x="93" y="573"/>
                  </a:lnTo>
                  <a:lnTo>
                    <a:pt x="428" y="573"/>
                  </a:lnTo>
                  <a:lnTo>
                    <a:pt x="484" y="565"/>
                  </a:lnTo>
                  <a:lnTo>
                    <a:pt x="514" y="559"/>
                  </a:lnTo>
                  <a:lnTo>
                    <a:pt x="192" y="559"/>
                  </a:lnTo>
                  <a:lnTo>
                    <a:pt x="183" y="559"/>
                  </a:lnTo>
                  <a:lnTo>
                    <a:pt x="174" y="558"/>
                  </a:lnTo>
                  <a:lnTo>
                    <a:pt x="172" y="555"/>
                  </a:lnTo>
                  <a:lnTo>
                    <a:pt x="171" y="553"/>
                  </a:lnTo>
                  <a:lnTo>
                    <a:pt x="165" y="546"/>
                  </a:lnTo>
                  <a:lnTo>
                    <a:pt x="155" y="545"/>
                  </a:lnTo>
                  <a:close/>
                  <a:moveTo>
                    <a:pt x="667" y="473"/>
                  </a:moveTo>
                  <a:lnTo>
                    <a:pt x="658" y="477"/>
                  </a:lnTo>
                  <a:lnTo>
                    <a:pt x="654" y="486"/>
                  </a:lnTo>
                  <a:lnTo>
                    <a:pt x="654" y="488"/>
                  </a:lnTo>
                  <a:lnTo>
                    <a:pt x="653" y="492"/>
                  </a:lnTo>
                  <a:lnTo>
                    <a:pt x="651" y="493"/>
                  </a:lnTo>
                  <a:lnTo>
                    <a:pt x="607" y="506"/>
                  </a:lnTo>
                  <a:lnTo>
                    <a:pt x="537" y="520"/>
                  </a:lnTo>
                  <a:lnTo>
                    <a:pt x="452" y="535"/>
                  </a:lnTo>
                  <a:lnTo>
                    <a:pt x="361" y="547"/>
                  </a:lnTo>
                  <a:lnTo>
                    <a:pt x="274" y="556"/>
                  </a:lnTo>
                  <a:lnTo>
                    <a:pt x="203" y="559"/>
                  </a:lnTo>
                  <a:lnTo>
                    <a:pt x="514" y="559"/>
                  </a:lnTo>
                  <a:lnTo>
                    <a:pt x="559" y="552"/>
                  </a:lnTo>
                  <a:lnTo>
                    <a:pt x="616" y="539"/>
                  </a:lnTo>
                  <a:lnTo>
                    <a:pt x="656" y="527"/>
                  </a:lnTo>
                  <a:lnTo>
                    <a:pt x="679" y="515"/>
                  </a:lnTo>
                  <a:lnTo>
                    <a:pt x="681" y="514"/>
                  </a:lnTo>
                  <a:lnTo>
                    <a:pt x="748" y="514"/>
                  </a:lnTo>
                  <a:lnTo>
                    <a:pt x="754" y="511"/>
                  </a:lnTo>
                  <a:lnTo>
                    <a:pt x="761" y="503"/>
                  </a:lnTo>
                  <a:lnTo>
                    <a:pt x="765" y="496"/>
                  </a:lnTo>
                  <a:lnTo>
                    <a:pt x="767" y="485"/>
                  </a:lnTo>
                  <a:lnTo>
                    <a:pt x="720" y="485"/>
                  </a:lnTo>
                  <a:lnTo>
                    <a:pt x="707" y="484"/>
                  </a:lnTo>
                  <a:lnTo>
                    <a:pt x="692" y="481"/>
                  </a:lnTo>
                  <a:lnTo>
                    <a:pt x="675" y="476"/>
                  </a:lnTo>
                  <a:lnTo>
                    <a:pt x="667" y="473"/>
                  </a:lnTo>
                  <a:close/>
                  <a:moveTo>
                    <a:pt x="748" y="514"/>
                  </a:moveTo>
                  <a:lnTo>
                    <a:pt x="681" y="514"/>
                  </a:lnTo>
                  <a:lnTo>
                    <a:pt x="697" y="518"/>
                  </a:lnTo>
                  <a:lnTo>
                    <a:pt x="710" y="520"/>
                  </a:lnTo>
                  <a:lnTo>
                    <a:pt x="721" y="520"/>
                  </a:lnTo>
                  <a:lnTo>
                    <a:pt x="740" y="517"/>
                  </a:lnTo>
                  <a:lnTo>
                    <a:pt x="748" y="514"/>
                  </a:lnTo>
                  <a:close/>
                  <a:moveTo>
                    <a:pt x="99" y="498"/>
                  </a:moveTo>
                  <a:lnTo>
                    <a:pt x="94" y="500"/>
                  </a:lnTo>
                  <a:lnTo>
                    <a:pt x="91" y="501"/>
                  </a:lnTo>
                  <a:lnTo>
                    <a:pt x="106" y="501"/>
                  </a:lnTo>
                  <a:lnTo>
                    <a:pt x="105" y="500"/>
                  </a:lnTo>
                  <a:lnTo>
                    <a:pt x="99" y="498"/>
                  </a:lnTo>
                  <a:close/>
                  <a:moveTo>
                    <a:pt x="712" y="107"/>
                  </a:moveTo>
                  <a:lnTo>
                    <a:pt x="677" y="107"/>
                  </a:lnTo>
                  <a:lnTo>
                    <a:pt x="679" y="110"/>
                  </a:lnTo>
                  <a:lnTo>
                    <a:pt x="687" y="126"/>
                  </a:lnTo>
                  <a:lnTo>
                    <a:pt x="697" y="155"/>
                  </a:lnTo>
                  <a:lnTo>
                    <a:pt x="707" y="198"/>
                  </a:lnTo>
                  <a:lnTo>
                    <a:pt x="717" y="257"/>
                  </a:lnTo>
                  <a:lnTo>
                    <a:pt x="723" y="316"/>
                  </a:lnTo>
                  <a:lnTo>
                    <a:pt x="724" y="361"/>
                  </a:lnTo>
                  <a:lnTo>
                    <a:pt x="722" y="392"/>
                  </a:lnTo>
                  <a:lnTo>
                    <a:pt x="719" y="410"/>
                  </a:lnTo>
                  <a:lnTo>
                    <a:pt x="718" y="413"/>
                  </a:lnTo>
                  <a:lnTo>
                    <a:pt x="709" y="413"/>
                  </a:lnTo>
                  <a:lnTo>
                    <a:pt x="704" y="416"/>
                  </a:lnTo>
                  <a:lnTo>
                    <a:pt x="701" y="421"/>
                  </a:lnTo>
                  <a:lnTo>
                    <a:pt x="697" y="428"/>
                  </a:lnTo>
                  <a:lnTo>
                    <a:pt x="698" y="438"/>
                  </a:lnTo>
                  <a:lnTo>
                    <a:pt x="705" y="443"/>
                  </a:lnTo>
                  <a:lnTo>
                    <a:pt x="716" y="455"/>
                  </a:lnTo>
                  <a:lnTo>
                    <a:pt x="725" y="465"/>
                  </a:lnTo>
                  <a:lnTo>
                    <a:pt x="730" y="472"/>
                  </a:lnTo>
                  <a:lnTo>
                    <a:pt x="733" y="478"/>
                  </a:lnTo>
                  <a:lnTo>
                    <a:pt x="735" y="483"/>
                  </a:lnTo>
                  <a:lnTo>
                    <a:pt x="730" y="484"/>
                  </a:lnTo>
                  <a:lnTo>
                    <a:pt x="720" y="485"/>
                  </a:lnTo>
                  <a:lnTo>
                    <a:pt x="767" y="485"/>
                  </a:lnTo>
                  <a:lnTo>
                    <a:pt x="768" y="483"/>
                  </a:lnTo>
                  <a:lnTo>
                    <a:pt x="768" y="482"/>
                  </a:lnTo>
                  <a:lnTo>
                    <a:pt x="765" y="469"/>
                  </a:lnTo>
                  <a:lnTo>
                    <a:pt x="758" y="453"/>
                  </a:lnTo>
                  <a:lnTo>
                    <a:pt x="746" y="437"/>
                  </a:lnTo>
                  <a:lnTo>
                    <a:pt x="744" y="435"/>
                  </a:lnTo>
                  <a:lnTo>
                    <a:pt x="746" y="432"/>
                  </a:lnTo>
                  <a:lnTo>
                    <a:pt x="752" y="415"/>
                  </a:lnTo>
                  <a:lnTo>
                    <a:pt x="756" y="396"/>
                  </a:lnTo>
                  <a:lnTo>
                    <a:pt x="757" y="375"/>
                  </a:lnTo>
                  <a:lnTo>
                    <a:pt x="758" y="355"/>
                  </a:lnTo>
                  <a:lnTo>
                    <a:pt x="755" y="299"/>
                  </a:lnTo>
                  <a:lnTo>
                    <a:pt x="745" y="218"/>
                  </a:lnTo>
                  <a:lnTo>
                    <a:pt x="727" y="137"/>
                  </a:lnTo>
                  <a:lnTo>
                    <a:pt x="712" y="107"/>
                  </a:lnTo>
                  <a:close/>
                  <a:moveTo>
                    <a:pt x="113" y="122"/>
                  </a:moveTo>
                  <a:lnTo>
                    <a:pt x="49" y="122"/>
                  </a:lnTo>
                  <a:lnTo>
                    <a:pt x="62" y="124"/>
                  </a:lnTo>
                  <a:lnTo>
                    <a:pt x="76" y="127"/>
                  </a:lnTo>
                  <a:lnTo>
                    <a:pt x="93" y="132"/>
                  </a:lnTo>
                  <a:lnTo>
                    <a:pt x="101" y="134"/>
                  </a:lnTo>
                  <a:lnTo>
                    <a:pt x="109" y="131"/>
                  </a:lnTo>
                  <a:lnTo>
                    <a:pt x="113" y="122"/>
                  </a:lnTo>
                  <a:close/>
                  <a:moveTo>
                    <a:pt x="708" y="34"/>
                  </a:moveTo>
                  <a:lnTo>
                    <a:pt x="675" y="34"/>
                  </a:lnTo>
                  <a:lnTo>
                    <a:pt x="675" y="40"/>
                  </a:lnTo>
                  <a:lnTo>
                    <a:pt x="674" y="46"/>
                  </a:lnTo>
                  <a:lnTo>
                    <a:pt x="671" y="54"/>
                  </a:lnTo>
                  <a:lnTo>
                    <a:pt x="665" y="66"/>
                  </a:lnTo>
                  <a:lnTo>
                    <a:pt x="657" y="82"/>
                  </a:lnTo>
                  <a:lnTo>
                    <a:pt x="652" y="89"/>
                  </a:lnTo>
                  <a:lnTo>
                    <a:pt x="653" y="98"/>
                  </a:lnTo>
                  <a:lnTo>
                    <a:pt x="663" y="107"/>
                  </a:lnTo>
                  <a:lnTo>
                    <a:pt x="669" y="109"/>
                  </a:lnTo>
                  <a:lnTo>
                    <a:pt x="677" y="107"/>
                  </a:lnTo>
                  <a:lnTo>
                    <a:pt x="712" y="107"/>
                  </a:lnTo>
                  <a:lnTo>
                    <a:pt x="699" y="82"/>
                  </a:lnTo>
                  <a:lnTo>
                    <a:pt x="697" y="79"/>
                  </a:lnTo>
                  <a:lnTo>
                    <a:pt x="698" y="76"/>
                  </a:lnTo>
                  <a:lnTo>
                    <a:pt x="705" y="59"/>
                  </a:lnTo>
                  <a:lnTo>
                    <a:pt x="708" y="43"/>
                  </a:lnTo>
                  <a:lnTo>
                    <a:pt x="708" y="34"/>
                  </a:lnTo>
                  <a:close/>
                  <a:moveTo>
                    <a:pt x="565" y="13"/>
                  </a:moveTo>
                  <a:lnTo>
                    <a:pt x="511" y="15"/>
                  </a:lnTo>
                  <a:lnTo>
                    <a:pt x="442" y="21"/>
                  </a:lnTo>
                  <a:lnTo>
                    <a:pt x="365" y="31"/>
                  </a:lnTo>
                  <a:lnTo>
                    <a:pt x="284" y="43"/>
                  </a:lnTo>
                  <a:lnTo>
                    <a:pt x="209" y="56"/>
                  </a:lnTo>
                  <a:lnTo>
                    <a:pt x="152" y="69"/>
                  </a:lnTo>
                  <a:lnTo>
                    <a:pt x="112" y="81"/>
                  </a:lnTo>
                  <a:lnTo>
                    <a:pt x="88" y="92"/>
                  </a:lnTo>
                  <a:lnTo>
                    <a:pt x="87" y="94"/>
                  </a:lnTo>
                  <a:lnTo>
                    <a:pt x="199" y="94"/>
                  </a:lnTo>
                  <a:lnTo>
                    <a:pt x="230" y="87"/>
                  </a:lnTo>
                  <a:lnTo>
                    <a:pt x="316" y="73"/>
                  </a:lnTo>
                  <a:lnTo>
                    <a:pt x="407" y="60"/>
                  </a:lnTo>
                  <a:lnTo>
                    <a:pt x="494" y="51"/>
                  </a:lnTo>
                  <a:lnTo>
                    <a:pt x="565" y="48"/>
                  </a:lnTo>
                  <a:lnTo>
                    <a:pt x="636" y="48"/>
                  </a:lnTo>
                  <a:lnTo>
                    <a:pt x="639" y="46"/>
                  </a:lnTo>
                  <a:lnTo>
                    <a:pt x="653" y="39"/>
                  </a:lnTo>
                  <a:lnTo>
                    <a:pt x="664" y="36"/>
                  </a:lnTo>
                  <a:lnTo>
                    <a:pt x="670" y="35"/>
                  </a:lnTo>
                  <a:lnTo>
                    <a:pt x="675" y="34"/>
                  </a:lnTo>
                  <a:lnTo>
                    <a:pt x="708" y="34"/>
                  </a:lnTo>
                  <a:lnTo>
                    <a:pt x="708" y="30"/>
                  </a:lnTo>
                  <a:lnTo>
                    <a:pt x="705" y="20"/>
                  </a:lnTo>
                  <a:lnTo>
                    <a:pt x="616" y="20"/>
                  </a:lnTo>
                  <a:lnTo>
                    <a:pt x="614" y="19"/>
                  </a:lnTo>
                  <a:lnTo>
                    <a:pt x="606" y="16"/>
                  </a:lnTo>
                  <a:lnTo>
                    <a:pt x="595" y="15"/>
                  </a:lnTo>
                  <a:lnTo>
                    <a:pt x="582" y="14"/>
                  </a:lnTo>
                  <a:lnTo>
                    <a:pt x="565" y="13"/>
                  </a:lnTo>
                  <a:close/>
                  <a:moveTo>
                    <a:pt x="636" y="48"/>
                  </a:moveTo>
                  <a:lnTo>
                    <a:pt x="576" y="48"/>
                  </a:lnTo>
                  <a:lnTo>
                    <a:pt x="585" y="48"/>
                  </a:lnTo>
                  <a:lnTo>
                    <a:pt x="594" y="49"/>
                  </a:lnTo>
                  <a:lnTo>
                    <a:pt x="596" y="53"/>
                  </a:lnTo>
                  <a:lnTo>
                    <a:pt x="597" y="54"/>
                  </a:lnTo>
                  <a:lnTo>
                    <a:pt x="603" y="62"/>
                  </a:lnTo>
                  <a:lnTo>
                    <a:pt x="612" y="63"/>
                  </a:lnTo>
                  <a:lnTo>
                    <a:pt x="619" y="58"/>
                  </a:lnTo>
                  <a:lnTo>
                    <a:pt x="636" y="48"/>
                  </a:lnTo>
                  <a:close/>
                  <a:moveTo>
                    <a:pt x="692" y="0"/>
                  </a:moveTo>
                  <a:lnTo>
                    <a:pt x="672" y="0"/>
                  </a:lnTo>
                  <a:lnTo>
                    <a:pt x="660" y="1"/>
                  </a:lnTo>
                  <a:lnTo>
                    <a:pt x="647" y="5"/>
                  </a:lnTo>
                  <a:lnTo>
                    <a:pt x="633" y="11"/>
                  </a:lnTo>
                  <a:lnTo>
                    <a:pt x="618" y="19"/>
                  </a:lnTo>
                  <a:lnTo>
                    <a:pt x="616" y="20"/>
                  </a:lnTo>
                  <a:lnTo>
                    <a:pt x="705" y="20"/>
                  </a:lnTo>
                  <a:lnTo>
                    <a:pt x="704" y="18"/>
                  </a:lnTo>
                  <a:lnTo>
                    <a:pt x="701" y="1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49840" y="2736718"/>
            <a:ext cx="218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>
              <a:buSzPts val="1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Sharpen your focus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05989" y="2791685"/>
            <a:ext cx="2918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buSzPts val="1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Improves quality of sleep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2826" y="2788355"/>
            <a:ext cx="2340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>
              <a:buSzPts val="18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Reduces feelings of stress, anxiety &amp; depression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65433" y="6400800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Health.gov/</a:t>
            </a:r>
            <a:r>
              <a:rPr lang="en-US" sz="900" dirty="0" err="1"/>
              <a:t>moveyourway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09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400">
                <a:solidFill>
                  <a:srgbClr val="FFFFFF"/>
                </a:solidFill>
              </a:rPr>
              <a:t>Are you Team No Sleep?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1"/>
          <p:cNvSpPr txBox="1"/>
          <p:nvPr/>
        </p:nvSpPr>
        <p:spPr>
          <a:xfrm>
            <a:off x="699800" y="1334925"/>
            <a:ext cx="11033400" cy="52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GPA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risk of motor vehicle accidents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(or lack of) sex drive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Falling asleep in class= wasting tuition $$$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likely to get sick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mood/difficulty managing social situations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•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sleep deprivation increases risk of stroke, heart disease, diabetes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9986" y="1546125"/>
            <a:ext cx="3348814" cy="300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400">
                <a:solidFill>
                  <a:srgbClr val="FFFFFF"/>
                </a:solidFill>
              </a:rPr>
              <a:t>Join the Dream Team!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7" name="Google Shape;337;p34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4"/>
          <p:cNvSpPr txBox="1"/>
          <p:nvPr/>
        </p:nvSpPr>
        <p:spPr>
          <a:xfrm>
            <a:off x="699800" y="1334925"/>
            <a:ext cx="10963500" cy="52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Academic Performance (higher GPA): getting more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zZz’s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leads to getting more A’s.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Mood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Memory and Focus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Aids in managing Depression, Eating Disorders, Substance Abuse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immunity to illness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interpersonal relationships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athletic performance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•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reaction time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339" name="Google Shape;33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8965" y="4393579"/>
            <a:ext cx="2203235" cy="215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54" y="4152430"/>
            <a:ext cx="4617949" cy="254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4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57885" y="19611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 Health &amp; Wellness Services, Bldg. 46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275044" y="1188895"/>
            <a:ext cx="3428619" cy="1638910"/>
          </a:xfrm>
          <a:prstGeom prst="rect">
            <a:avLst/>
          </a:prstGeom>
          <a:solidFill>
            <a:srgbClr val="289B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provide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CPP students 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affordable, accessible &amp; high quality healthcare.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16085" y="4827014"/>
            <a:ext cx="866899" cy="890649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260645" y="3048916"/>
            <a:ext cx="3443018" cy="1646605"/>
          </a:xfrm>
          <a:prstGeom prst="rect">
            <a:avLst/>
          </a:prstGeom>
          <a:solidFill>
            <a:srgbClr val="289B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Are Services?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services are covered by the mandatory Student Health Fee already included in tuition.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247954" y="1174173"/>
            <a:ext cx="4585346" cy="2862322"/>
          </a:xfrm>
          <a:prstGeom prst="rect">
            <a:avLst/>
          </a:prstGeom>
          <a:solidFill>
            <a:srgbClr val="289B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Health: Main Entrance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Bronco Wellness Center: West Entrance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(by parking lot)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to Lot J, Across from Bldg. 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&amp; Spring Hours: M-F, 8am-5pm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Us: (909) 869-4000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www.cpp.edu/~health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0023" y="5717663"/>
            <a:ext cx="2051979" cy="7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792" t="21411" r="74422" b="16212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35118" t="10625" r="13947" b="13213"/>
          <a:stretch/>
        </p:blipFill>
        <p:spPr>
          <a:xfrm>
            <a:off x="9145408" y="3158451"/>
            <a:ext cx="2847219" cy="239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26028" t="33206" r="23412" b="6345"/>
          <a:stretch/>
        </p:blipFill>
        <p:spPr>
          <a:xfrm>
            <a:off x="9145408" y="1174173"/>
            <a:ext cx="2847219" cy="19145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5260645" y="4926005"/>
            <a:ext cx="3443018" cy="1769715"/>
          </a:xfrm>
          <a:prstGeom prst="rect">
            <a:avLst/>
          </a:prstGeom>
          <a:solidFill>
            <a:srgbClr val="289B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I Make An Appointment?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 (909) 869-4000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Online: My Health Portal (cpp.edu/~health)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Person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     </a:t>
            </a:r>
            <a:r>
              <a:rPr lang="en-US" b="1" dirty="0"/>
              <a:t>Counseling &amp; Psychological Services (CAPS)</a:t>
            </a:r>
          </a:p>
          <a:p>
            <a:pPr marL="114300" indent="0">
              <a:buNone/>
            </a:pPr>
            <a:r>
              <a:rPr lang="en-US" dirty="0"/>
              <a:t>     Appointments/ Information: 909-869-3220</a:t>
            </a:r>
          </a:p>
          <a:p>
            <a:pPr marL="114300" indent="0">
              <a:buNone/>
            </a:pPr>
            <a:r>
              <a:rPr lang="en-US" dirty="0"/>
              <a:t>     After-Hours Crisis Support: 909-869-3220 *press 2</a:t>
            </a:r>
          </a:p>
          <a:p>
            <a:pPr marL="114300" indent="0"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https://www.cpp.edu/~caps/index.shtml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b="1" dirty="0"/>
              <a:t>Behavioral Intervention Team (BIT)</a:t>
            </a:r>
          </a:p>
          <a:p>
            <a:pPr marL="114300" indent="0">
              <a:buNone/>
            </a:pPr>
            <a:r>
              <a:rPr lang="en-US" dirty="0"/>
              <a:t>    confidential consultation at </a:t>
            </a:r>
            <a:r>
              <a:rPr lang="en-US" u="sng" dirty="0">
                <a:hlinkClick r:id="rId4"/>
              </a:rPr>
              <a:t>cppbit@cpp.edu</a:t>
            </a:r>
            <a:r>
              <a:rPr lang="en-US" dirty="0">
                <a:hlinkClick r:id="rId4"/>
              </a:rPr>
              <a:t> </a:t>
            </a:r>
            <a:r>
              <a:rPr lang="en-US" dirty="0"/>
              <a:t>or 909-869-5286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hlinkClick r:id="rId5"/>
              </a:rPr>
              <a:t>https://www.cpp.edu/~cppbit/index.shtml</a:t>
            </a:r>
            <a:endParaRPr lang="en-US" dirty="0"/>
          </a:p>
        </p:txBody>
      </p:sp>
      <p:sp>
        <p:nvSpPr>
          <p:cNvPr id="355" name="Google Shape;355;p36"/>
          <p:cNvSpPr txBox="1"/>
          <p:nvPr/>
        </p:nvSpPr>
        <p:spPr>
          <a:xfrm>
            <a:off x="-125779" y="65114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Campus Resources</a:t>
            </a:r>
            <a:endParaRPr sz="28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6">
            <a:alphaModFix/>
          </a:blip>
          <a:srcRect l="792" t="21411" r="74422" b="16212"/>
          <a:stretch/>
        </p:blipFill>
        <p:spPr>
          <a:xfrm>
            <a:off x="740690" y="297656"/>
            <a:ext cx="1348356" cy="13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     </a:t>
            </a:r>
            <a:r>
              <a:rPr lang="en-US" b="1" dirty="0"/>
              <a:t>Disability Resource Center (DRC)</a:t>
            </a:r>
          </a:p>
          <a:p>
            <a:pPr marL="114300" indent="0">
              <a:buNone/>
            </a:pPr>
            <a:r>
              <a:rPr lang="en-US" dirty="0"/>
              <a:t>     Appointments/ Information: 909-869-3333</a:t>
            </a:r>
          </a:p>
          <a:p>
            <a:pPr marL="114300" indent="0"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https://www.cpp.edu/~drc/index.shtml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b="1" dirty="0"/>
              <a:t>Broncos Care Basic Needs</a:t>
            </a:r>
          </a:p>
          <a:p>
            <a:pPr marL="114300" indent="0">
              <a:buNone/>
            </a:pPr>
            <a:r>
              <a:rPr lang="en-US" dirty="0"/>
              <a:t>    Appointments/ Information: 909-869-2763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hlinkClick r:id="rId4"/>
              </a:rPr>
              <a:t>https://www.cpp.edu/~basicneeds/about/contact-us.shtml</a:t>
            </a:r>
            <a:endParaRPr lang="en-US" dirty="0"/>
          </a:p>
        </p:txBody>
      </p:sp>
      <p:sp>
        <p:nvSpPr>
          <p:cNvPr id="355" name="Google Shape;355;p36"/>
          <p:cNvSpPr txBox="1"/>
          <p:nvPr/>
        </p:nvSpPr>
        <p:spPr>
          <a:xfrm>
            <a:off x="-125779" y="65114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Campus Resources</a:t>
            </a:r>
            <a:endParaRPr sz="28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5">
            <a:alphaModFix/>
          </a:blip>
          <a:srcRect l="792" t="21411" r="74422" b="16212"/>
          <a:stretch/>
        </p:blipFill>
        <p:spPr>
          <a:xfrm>
            <a:off x="740690" y="297656"/>
            <a:ext cx="1348356" cy="13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     </a:t>
            </a:r>
            <a:r>
              <a:rPr lang="en-US" b="1" dirty="0"/>
              <a:t>Student Health Services</a:t>
            </a:r>
          </a:p>
          <a:p>
            <a:pPr marL="114300" indent="0">
              <a:buNone/>
            </a:pPr>
            <a:r>
              <a:rPr lang="en-US" dirty="0"/>
              <a:t>     Appointments/ Information: 909-869-4000</a:t>
            </a:r>
          </a:p>
          <a:p>
            <a:pPr marL="114300" indent="0">
              <a:buNone/>
            </a:pPr>
            <a:r>
              <a:rPr lang="en-US" dirty="0"/>
              <a:t>     After-Hours Nurse Advise Line: 855-272-1723</a:t>
            </a:r>
          </a:p>
          <a:p>
            <a:pPr marL="114300" indent="0"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https://www.cpp.edu/~health/index.shtml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b="1" dirty="0"/>
              <a:t>Bronco Wellness Center</a:t>
            </a:r>
          </a:p>
          <a:p>
            <a:pPr marL="114300" indent="0">
              <a:buNone/>
            </a:pPr>
            <a:r>
              <a:rPr lang="en-US" dirty="0"/>
              <a:t>    Appointments/ Information: 909-869-5272</a:t>
            </a:r>
          </a:p>
          <a:p>
            <a:pPr marL="114300" indent="0">
              <a:buNone/>
            </a:pPr>
            <a:r>
              <a:rPr lang="en-US" dirty="0"/>
              <a:t>    </a:t>
            </a:r>
            <a:r>
              <a:rPr lang="en-US" dirty="0">
                <a:hlinkClick r:id="rId4"/>
              </a:rPr>
              <a:t>https://www.cpp.edu/~health/bronco-wellness-services.shtml</a:t>
            </a:r>
            <a:endParaRPr lang="en-US" dirty="0"/>
          </a:p>
        </p:txBody>
      </p:sp>
      <p:sp>
        <p:nvSpPr>
          <p:cNvPr id="355" name="Google Shape;355;p36"/>
          <p:cNvSpPr txBox="1"/>
          <p:nvPr/>
        </p:nvSpPr>
        <p:spPr>
          <a:xfrm>
            <a:off x="-125779" y="651146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Campus Resources</a:t>
            </a:r>
            <a:endParaRPr sz="28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5">
            <a:alphaModFix/>
          </a:blip>
          <a:srcRect l="792" t="21411" r="74422" b="16212"/>
          <a:stretch/>
        </p:blipFill>
        <p:spPr>
          <a:xfrm>
            <a:off x="740690" y="297656"/>
            <a:ext cx="1348356" cy="13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2192000" cy="1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57885" y="196116"/>
            <a:ext cx="12165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793" t="21413" r="74420" b="16211"/>
          <a:stretch/>
        </p:blipFill>
        <p:spPr>
          <a:xfrm>
            <a:off x="-11340" y="-126461"/>
            <a:ext cx="1348358" cy="13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04665" y="1566384"/>
            <a:ext cx="11519400" cy="5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5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1" y="1209348"/>
            <a:ext cx="12192000" cy="5642682"/>
          </a:xfrm>
          <a:prstGeom prst="rect">
            <a:avLst/>
          </a:prstGeom>
          <a:solidFill>
            <a:srgbClr val="40AB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0" y="-10487"/>
            <a:ext cx="12192000" cy="121983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Health Services: Bldg. 46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l="4128" t="28191" r="77032" b="25161"/>
          <a:stretch/>
        </p:blipFill>
        <p:spPr>
          <a:xfrm>
            <a:off x="409976" y="95578"/>
            <a:ext cx="986886" cy="97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409976" y="1902728"/>
            <a:ext cx="5439787" cy="3908762"/>
          </a:xfrm>
          <a:prstGeom prst="rect">
            <a:avLst/>
          </a:prstGeom>
          <a:solidFill>
            <a:srgbClr val="E4ECF3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No-Cost Services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Unlimited visits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 Consultations (Studying Abroad)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Minor Surgical Procedures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Tylenol through the Pharmacy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 Shots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Tdap Vaccine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Tuberculosis Screening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In-House Lab Work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259738" y="1902727"/>
            <a:ext cx="5655206" cy="3908762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Low-Cost Services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Exams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Cervical Cancer Screening (Pap Test)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Birth Control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Contraception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Wraps, Braces, Slings, Crutches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Pharmacy Services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Immunizations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for Sexually Transmitted Infections (STIs)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 Work, Referred-Out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463" y="6119751"/>
            <a:ext cx="637205" cy="63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ED6"/>
            </a:gs>
            <a:gs pos="74000">
              <a:srgbClr val="D6D6D6"/>
            </a:gs>
            <a:gs pos="83000">
              <a:srgbClr val="D6D6D6"/>
            </a:gs>
            <a:gs pos="100000">
              <a:srgbClr val="E3E3E3"/>
            </a:gs>
          </a:gsLst>
          <a:lin ang="16200000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44362" y="140441"/>
            <a:ext cx="11947638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BCE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40ABCE"/>
                </a:solidFill>
                <a:latin typeface="Arial"/>
                <a:ea typeface="Arial"/>
                <a:cs typeface="Arial"/>
                <a:sym typeface="Arial"/>
              </a:rPr>
              <a:t>Bronco Wellness Center (West Entrance)</a:t>
            </a:r>
            <a:endParaRPr b="1">
              <a:solidFill>
                <a:srgbClr val="40AB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44362" y="1384218"/>
            <a:ext cx="5830785" cy="1938992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&amp; Wellness Resources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44361" y="5046433"/>
            <a:ext cx="5830784" cy="1631216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Sexual Health Resources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Latex &amp; Non-Latex Condoms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Condoms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 Dams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Lubrication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&amp; Confidential HIV Testing (every Tuesday)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244361" y="3657325"/>
            <a:ext cx="5830784" cy="892552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Alcohol, Tobacco and Other Drug Resources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Quit Smoking/Vaping Kits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Nicotine Gum, Patches &amp; Lozenges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424968" y="1764882"/>
            <a:ext cx="54695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Well Soon Cold Kits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Hut Around Campus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Pressure Screening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Hygiene Products (hand sanitizer, lip balm etc.)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Assessments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Wellness Card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175324" y="4341904"/>
            <a:ext cx="5830784" cy="1138773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Us on Social Media!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condoms, giveaways, upcoming events, health tips!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 &amp; Facebook: @cpphealth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Twitter: @CalPolyHealth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l="4128" t="28191" r="77032" b="25161"/>
          <a:stretch/>
        </p:blipFill>
        <p:spPr>
          <a:xfrm>
            <a:off x="244362" y="312412"/>
            <a:ext cx="908532" cy="89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468" y="1384218"/>
            <a:ext cx="5916497" cy="27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6175324" y="5754319"/>
            <a:ext cx="5830784" cy="954107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Make An Appointment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909-869-5272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Walk-In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7186" y="3911742"/>
            <a:ext cx="3527122" cy="230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5" y="1308772"/>
            <a:ext cx="3527121" cy="2305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15061" y="195575"/>
            <a:ext cx="6464474" cy="107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With Us One-on-One</a:t>
            </a:r>
            <a:endParaRPr sz="395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186585" y="547243"/>
            <a:ext cx="4303535" cy="369332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5">
            <a:alphaModFix/>
          </a:blip>
          <a:srcRect l="2776" t="16267" r="-505" b="5367"/>
          <a:stretch/>
        </p:blipFill>
        <p:spPr>
          <a:xfrm>
            <a:off x="4107068" y="1308996"/>
            <a:ext cx="3527120" cy="234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1245" y="1288273"/>
            <a:ext cx="3739019" cy="234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654" y="3911742"/>
            <a:ext cx="3453665" cy="23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1245" y="3876741"/>
            <a:ext cx="3739019" cy="232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709596" y="1833016"/>
            <a:ext cx="2818783" cy="1323439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Activity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4331217" y="2171569"/>
            <a:ext cx="2818783" cy="646331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8071140" y="1776309"/>
            <a:ext cx="3439227" cy="1569660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Smoking, Vaping,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Cannabis Use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59267" y="4524353"/>
            <a:ext cx="3128723" cy="1077218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Drugs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176248" y="4524353"/>
            <a:ext cx="3128723" cy="1200329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Birth Control Options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8152916" y="4524352"/>
            <a:ext cx="3220411" cy="1200329"/>
          </a:xfrm>
          <a:prstGeom prst="rect">
            <a:avLst/>
          </a:prstGeom>
          <a:solidFill>
            <a:srgbClr val="289ED6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 Management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7578832" y="547243"/>
            <a:ext cx="3519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not the health police!</a:t>
            </a:r>
            <a:endParaRPr sz="1800" b="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03463" y="6119751"/>
            <a:ext cx="637205" cy="63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Types of  stressors include:</a:t>
            </a:r>
          </a:p>
          <a:p>
            <a:r>
              <a:rPr lang="en-US" dirty="0"/>
              <a:t>Physical stressors</a:t>
            </a:r>
          </a:p>
          <a:p>
            <a:pPr lvl="2"/>
            <a:r>
              <a:rPr lang="en-US" sz="2400" dirty="0"/>
              <a:t>Injury, illness, environmental(new room mates, pollen, etc.), trauma</a:t>
            </a:r>
            <a:endParaRPr lang="en-US" dirty="0"/>
          </a:p>
          <a:p>
            <a:r>
              <a:rPr lang="en-US" dirty="0"/>
              <a:t>Psychological and emotional stressors</a:t>
            </a:r>
          </a:p>
          <a:p>
            <a:pPr lvl="1"/>
            <a:r>
              <a:rPr lang="en-US" dirty="0"/>
              <a:t>Fears, sadness, anger, worry, guilt, shame, anxiety, our perceptions and worldview</a:t>
            </a:r>
          </a:p>
          <a:p>
            <a:r>
              <a:rPr lang="en-US" dirty="0"/>
              <a:t>Social stressors</a:t>
            </a:r>
          </a:p>
          <a:p>
            <a:pPr lvl="1"/>
            <a:r>
              <a:rPr lang="en-US" dirty="0"/>
              <a:t>Relationship difficulties, work, new social environment, adapting to new school norms and rules, bullying and discrimination. </a:t>
            </a:r>
          </a:p>
          <a:p>
            <a:endParaRPr lang="en-US" dirty="0"/>
          </a:p>
        </p:txBody>
      </p:sp>
      <p:sp>
        <p:nvSpPr>
          <p:cNvPr id="355" name="Google Shape;355;p36"/>
          <p:cNvSpPr txBox="1"/>
          <p:nvPr/>
        </p:nvSpPr>
        <p:spPr>
          <a:xfrm>
            <a:off x="262960" y="661478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n-US" sz="4000" b="1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College Life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 l="792" t="21411" r="74422" b="16212"/>
          <a:stretch/>
        </p:blipFill>
        <p:spPr>
          <a:xfrm>
            <a:off x="836951" y="388144"/>
            <a:ext cx="1348356" cy="13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3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br>
              <a:rPr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95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40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experience stress and that’s okay!</a:t>
            </a:r>
          </a:p>
          <a:p>
            <a:r>
              <a:rPr lang="en-US" dirty="0"/>
              <a:t>We’re bound to encounter stressors in our environment so it is important for us to learn how to manage our stress (come see us for tips!)</a:t>
            </a:r>
          </a:p>
          <a:p>
            <a:r>
              <a:rPr lang="en-US" dirty="0"/>
              <a:t>Sometimes our stress is too overwhelming, it is important for us to recognize this and seek support.  </a:t>
            </a:r>
          </a:p>
        </p:txBody>
      </p:sp>
      <p:sp>
        <p:nvSpPr>
          <p:cNvPr id="355" name="Google Shape;355;p36"/>
          <p:cNvSpPr txBox="1"/>
          <p:nvPr/>
        </p:nvSpPr>
        <p:spPr>
          <a:xfrm>
            <a:off x="167592" y="661478"/>
            <a:ext cx="121648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n-US" sz="4000" b="1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College Life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 l="792" t="21411" r="74422" b="16212"/>
          <a:stretch/>
        </p:blipFill>
        <p:spPr>
          <a:xfrm>
            <a:off x="838200" y="365125"/>
            <a:ext cx="1348356" cy="1357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4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10440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endParaRPr lang="en-US" sz="3600" i="1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85" y="196116"/>
            <a:ext cx="12164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Broncos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Std Med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1411" r="74422" b="16213"/>
          <a:stretch/>
        </p:blipFill>
        <p:spPr>
          <a:xfrm>
            <a:off x="-11340" y="-126461"/>
            <a:ext cx="1348356" cy="1357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8380" y="1702672"/>
            <a:ext cx="4133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Breathe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Laugh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Prioritize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5" y="2066471"/>
            <a:ext cx="5233051" cy="41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1256</Words>
  <Application>Microsoft Office PowerPoint</Application>
  <PresentationFormat>Widescreen</PresentationFormat>
  <Paragraphs>265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</vt:lpstr>
      <vt:lpstr>Helvetica Neue</vt:lpstr>
      <vt:lpstr>HelveticaNeueLT Std Med</vt:lpstr>
      <vt:lpstr>Wingdings</vt:lpstr>
      <vt:lpstr>Calibri</vt:lpstr>
      <vt:lpstr>Arial</vt:lpstr>
      <vt:lpstr>Arial Black</vt:lpstr>
      <vt:lpstr>Office Theme</vt:lpstr>
      <vt:lpstr>Student Health &amp;  Wellness Services</vt:lpstr>
      <vt:lpstr>  </vt:lpstr>
      <vt:lpstr>Student Health Services: Bldg. 46</vt:lpstr>
      <vt:lpstr>PowerPoint Presentation</vt:lpstr>
      <vt:lpstr>Bronco Wellness Center (West Entrance)</vt:lpstr>
      <vt:lpstr>Meet With Us One-on-One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Health &amp;  Wellness Services</dc:title>
  <dc:creator>Andrea Lueskow</dc:creator>
  <cp:lastModifiedBy>Dulce Maria Farias</cp:lastModifiedBy>
  <cp:revision>49</cp:revision>
  <dcterms:modified xsi:type="dcterms:W3CDTF">2019-08-22T15:45:00Z</dcterms:modified>
</cp:coreProperties>
</file>