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font" Target="fonts/Oswald-regular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20" Type="http://schemas.openxmlformats.org/officeDocument/2006/relationships/font" Target="fonts/Average-regular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Oswald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8f4e9f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8f4e9f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4d9f4d0b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4d9f4d0b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d9f4d0bf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4d9f4d0bf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4d9f4d0bf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4d9f4d0bf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4d9f4ca6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4d9f4ca6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082451a0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082451a0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Majors and prior knowledge to Laser Cutting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2D file (DXF, AI, etc) make it into a cut piece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cutting is an extremely powerful tool to add to your repetoir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082451a0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082451a0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82451a0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82451a0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Fused Deposition Modeling, Fused filament fabrication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Filament: printable material, usually plastic, made into a thread that can be processed through the hotend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Filament is moved through motors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Bodem tube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082451a0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082451a0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PLA (Polylactic Acid): Printable on the Monoprice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Strength: High | Flexibility: Low | Durability: Medium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Difficulty to use: Low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Print temperature: 180°C – 220°C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Print bed temperature: 20°C – 60°C (but not needed)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Shrinkage/warping: Minimal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Soluble: No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Food safety: Refer to manufacturer guidelines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ABS (Acrylonitrile butadiene styrene):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Strength: High | Flexibility: Medium | Durability: High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Difficulty to use: Medium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Print temperature: 210°C – 250°C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Print bed temperature: 80°C – 110°C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Shrinkage/warping:Considerable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Soluble: In esters, ketones, and acetone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Food safety: Not food safe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PETG (Polyethylene Terephthalate “glycol-modified”)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Strength: High| Flexibility: Medium | Durability: High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Difficulty to use: Low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Print temperature: 220°C – 250°C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Print bed temperature: 50°C – 75°C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Shrinkage/warping: Minimal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Soluble: No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TPU (Ninjaflex/Thermoplastic polyurethane)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Strength: Medium | Flexibility: Very High| Durability: Very High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Difficulty to use: Medium (TPE, TPC); Low(TPU)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Print temperature: 210°C – 230°C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Print bed temperature: 30°C – 60°C (but not needed)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Shrinkage/warping: Minimal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Soluble: No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Food safety: Not food safe</a:t>
            </a:r>
            <a:endParaRPr sz="1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0b99a7e1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0b99a7e1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I start to print?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STL: Stereolithography, triangles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OBJ:Object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X3D &amp; 3MF(MFE) : Specified obj 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GCODE: Computer numeric control machines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082451a0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082451a0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Slicing: Turning the 3D object file into a layer by layer format that can be converted into code for the Printer to read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082451a0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082451a0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Island: Seperate Part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Overhang: Greater than 45 degree angle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082451a0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082451a0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Relationship Id="rId4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Laser Cutting</a:t>
            </a:r>
            <a:endParaRPr i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and Workshop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Innovation Orchard Staff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io@cpp.edu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08100" cy="139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255975"/>
            <a:ext cx="85206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Cutting shapes  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25" y="962350"/>
            <a:ext cx="4475276" cy="35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425" y="962350"/>
            <a:ext cx="2640284" cy="35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255975"/>
            <a:ext cx="85206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Etching</a:t>
            </a:r>
            <a:r>
              <a:rPr lang="en"/>
              <a:t> shapes  </a:t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025" y="982725"/>
            <a:ext cx="4361176" cy="372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8524" y="776949"/>
            <a:ext cx="2174801" cy="18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5">
            <a:alphaModFix/>
          </a:blip>
          <a:srcRect b="21072" l="12903" r="16118" t="29576"/>
          <a:stretch/>
        </p:blipFill>
        <p:spPr>
          <a:xfrm>
            <a:off x="5818516" y="2660000"/>
            <a:ext cx="2212207" cy="2050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255975"/>
            <a:ext cx="85206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Rastering</a:t>
            </a:r>
            <a:r>
              <a:rPr lang="en"/>
              <a:t> image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00" y="1042250"/>
            <a:ext cx="4536325" cy="29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 rotWithShape="1">
          <a:blip r:embed="rId4">
            <a:alphaModFix/>
          </a:blip>
          <a:srcRect b="11523" l="19727" r="23024" t="19429"/>
          <a:stretch/>
        </p:blipFill>
        <p:spPr>
          <a:xfrm>
            <a:off x="5751950" y="1042250"/>
            <a:ext cx="1849788" cy="297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5640977" y="4016875"/>
            <a:ext cx="30108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Be sure to get your power settings correct or you’ll get a </a:t>
            </a: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topo-garfical</a:t>
            </a: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map</a:t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11700" y="255975"/>
            <a:ext cx="85206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Resolution aka Interval</a:t>
            </a:r>
            <a:r>
              <a:rPr lang="en"/>
              <a:t>  </a:t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300" y="2072209"/>
            <a:ext cx="5282550" cy="78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3300" y="992400"/>
            <a:ext cx="5282542" cy="8416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94125" y="992400"/>
            <a:ext cx="3166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smaller the number, the higher the resolution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Typically between 0.04mm and 0.12mm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closer the lines, the deeper it will etch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5">
            <a:alphaModFix/>
          </a:blip>
          <a:srcRect b="6654" l="55350" r="21288" t="4622"/>
          <a:stretch/>
        </p:blipFill>
        <p:spPr>
          <a:xfrm rot="5400000">
            <a:off x="5717567" y="852685"/>
            <a:ext cx="1040422" cy="526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332175"/>
            <a:ext cx="85206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the laser cutter</a:t>
            </a:r>
            <a:endParaRPr/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311700" y="962475"/>
            <a:ext cx="8520600" cy="3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Load materials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Set lens height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Start up RDworks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Import designs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Set the power and speed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Check preview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Press start button</a:t>
            </a:r>
            <a:endParaRPr sz="20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375" y="1212325"/>
            <a:ext cx="4279475" cy="23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Laser Cutting?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225" y="1093925"/>
            <a:ext cx="684353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12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to Help You Succeed in Laser Cutting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540775" y="1003300"/>
            <a:ext cx="3842400" cy="3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" sz="1700">
                <a:latin typeface="Arial"/>
                <a:ea typeface="Arial"/>
                <a:cs typeface="Arial"/>
                <a:sym typeface="Arial"/>
              </a:rPr>
              <a:t>How laser cutting works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5. Cutting materials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6. Cutting file types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7. RD works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8. Material Thickness and adjusting the lens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9. Dimensional Tolerances/kerf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10. Cutting shapes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11. Etching graphics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12. Rastering images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13. Safety </a:t>
            </a:r>
            <a:r>
              <a:rPr lang="en" sz="1700">
                <a:latin typeface="Arial"/>
                <a:ea typeface="Arial"/>
                <a:cs typeface="Arial"/>
                <a:sym typeface="Arial"/>
              </a:rPr>
              <a:t>precautions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13. Overview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125" y="1003300"/>
            <a:ext cx="3652426" cy="365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Laser Cutting Works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838" y="1124425"/>
            <a:ext cx="5906326" cy="37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26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Cutting Materials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439125" y="838775"/>
            <a:ext cx="50520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For full sheet of cutting depths and approved/prohibited materials, see the charts by the Laser Cutter.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450" y="281350"/>
            <a:ext cx="1209648" cy="15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699" y="281350"/>
            <a:ext cx="1209648" cy="161762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214625" y="2266950"/>
            <a:ext cx="35922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A9999"/>
                </a:solidFill>
                <a:latin typeface="Oswald"/>
                <a:ea typeface="Oswald"/>
                <a:cs typeface="Oswald"/>
                <a:sym typeface="Oswald"/>
              </a:rPr>
              <a:t>Prohibited Materials</a:t>
            </a:r>
            <a:endParaRPr sz="1800">
              <a:solidFill>
                <a:srgbClr val="EA999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PVC, ABS, HDPE, Vinyl and artificial leather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Epoxy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Food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Styrofoam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Thick polycarbonate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622425" y="2266950"/>
            <a:ext cx="35922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latin typeface="Oswald"/>
                <a:ea typeface="Oswald"/>
                <a:cs typeface="Oswald"/>
                <a:sym typeface="Oswald"/>
              </a:rPr>
              <a:t>Approved materials</a:t>
            </a:r>
            <a:endParaRPr sz="1800">
              <a:solidFill>
                <a:srgbClr val="00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Fibreboard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such as MDF, particle board and masonite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Hardwood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Acrylic, thin polycarbonate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Fabrics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Leather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Cutting File Types 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88585">
            <a:off x="707631" y="1866743"/>
            <a:ext cx="613478" cy="61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30609">
            <a:off x="1510843" y="1421646"/>
            <a:ext cx="793416" cy="77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1130">
            <a:off x="2117916" y="3331004"/>
            <a:ext cx="929614" cy="10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10269">
            <a:off x="159534" y="2336406"/>
            <a:ext cx="2205328" cy="23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17055">
            <a:off x="2470518" y="1098830"/>
            <a:ext cx="1170778" cy="117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94777">
            <a:off x="2101865" y="2210628"/>
            <a:ext cx="1163770" cy="95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311175" y="1129525"/>
            <a:ext cx="4412400" cy="3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laser cutter can accept many different types of files. The most common types 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PNG, JPEG, BMP, TIFF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Illustrator 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DXF files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SVG Files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Among others. It is best to use vector based file formats though.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RDworks 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22984" l="17008" r="17015" t="30194"/>
          <a:stretch/>
        </p:blipFill>
        <p:spPr>
          <a:xfrm>
            <a:off x="6040301" y="1118150"/>
            <a:ext cx="2642628" cy="250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75" y="1134013"/>
            <a:ext cx="2500575" cy="25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395275" y="3689900"/>
            <a:ext cx="26427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Design</a:t>
            </a:r>
            <a:endParaRPr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You will need a shape or picture of some sort to import into the laser software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5475" y="1118675"/>
            <a:ext cx="2745205" cy="24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3095475" y="3719150"/>
            <a:ext cx="26427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Prepare</a:t>
            </a:r>
            <a:endParaRPr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Setup the program for the thickness and type of material you are cutting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6040263" y="3719150"/>
            <a:ext cx="26427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Cut</a:t>
            </a:r>
            <a:endParaRPr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Send the job to the cutter and watch as it works it’s magic cutting out your design.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6">
            <a:alphaModFix/>
          </a:blip>
          <a:srcRect b="0" l="3400" r="0" t="0"/>
          <a:stretch/>
        </p:blipFill>
        <p:spPr>
          <a:xfrm rot="-3">
            <a:off x="1858640" y="340700"/>
            <a:ext cx="613584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Thickness and Adjusting the lens</a:t>
            </a:r>
            <a:r>
              <a:rPr lang="en"/>
              <a:t> 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278850"/>
            <a:ext cx="8520600" cy="27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 cut thickness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8mm lens spacing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525" y="1351400"/>
            <a:ext cx="4354026" cy="326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275" y="2445699"/>
            <a:ext cx="2894976" cy="21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34343"/>
            </a:gs>
            <a:gs pos="100000">
              <a:srgbClr val="7E7E7E"/>
            </a:gs>
          </a:gsLst>
          <a:lin ang="2700006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Dimensional t</a:t>
            </a:r>
            <a:r>
              <a:rPr lang="en"/>
              <a:t>olerances/kerf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212350"/>
            <a:ext cx="4000200" cy="3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Extremely precise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Kerf ranges from 0.08mm-1mm depending on material 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200" y="1355350"/>
            <a:ext cx="4341498" cy="32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225" y="2705050"/>
            <a:ext cx="223837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41DD918BCF6D4E8E8E50D44E8057B4" ma:contentTypeVersion="12" ma:contentTypeDescription="Create a new document." ma:contentTypeScope="" ma:versionID="403308d51f1e0b30fc4d594a76e599bb">
  <xsd:schema xmlns:xsd="http://www.w3.org/2001/XMLSchema" xmlns:xs="http://www.w3.org/2001/XMLSchema" xmlns:p="http://schemas.microsoft.com/office/2006/metadata/properties" xmlns:ns2="62e79784-9024-4c7e-86f5-559f8b4e4c47" xmlns:ns3="ef1f9b46-0b00-408e-a500-edf4029e02cd" targetNamespace="http://schemas.microsoft.com/office/2006/metadata/properties" ma:root="true" ma:fieldsID="0acd3f2f3a277de192983fd555b24a84" ns2:_="" ns3:_="">
    <xsd:import namespace="62e79784-9024-4c7e-86f5-559f8b4e4c47"/>
    <xsd:import namespace="ef1f9b46-0b00-408e-a500-edf4029e0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79784-9024-4c7e-86f5-559f8b4e4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f9b46-0b00-408e-a500-edf4029e0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3A5801-56B6-4D98-A12B-29C5FCFE517C}"/>
</file>

<file path=customXml/itemProps2.xml><?xml version="1.0" encoding="utf-8"?>
<ds:datastoreItem xmlns:ds="http://schemas.openxmlformats.org/officeDocument/2006/customXml" ds:itemID="{EAD511B4-272D-456D-A000-DBD3C81C5DE1}"/>
</file>

<file path=customXml/itemProps3.xml><?xml version="1.0" encoding="utf-8"?>
<ds:datastoreItem xmlns:ds="http://schemas.openxmlformats.org/officeDocument/2006/customXml" ds:itemID="{B462385A-DE27-4A6D-A763-332F7F37496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0x0101000041DD918BCF6D4E8E8E50D44E8057B4</vt:lpwstr>
  </property>
</Properties>
</file>