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Bebas Neue" panose="020B0604020202020204" charset="0"/>
      <p:regular r:id="rId12"/>
    </p:embeddedFont>
    <p:embeddedFont>
      <p:font typeface="Saira Semi Condensed" panose="020B0604020202020204" charset="0"/>
      <p:regular r:id="rId13"/>
      <p:bold r:id="rId14"/>
    </p:embeddedFont>
    <p:embeddedFont>
      <p:font typeface="Saira SemiCondensed Light" panose="020B0604020202020204" charset="0"/>
      <p:regular r:id="rId15"/>
      <p:bold r:id="rId16"/>
    </p:embeddedFont>
    <p:embeddedFont>
      <p:font typeface="Saira SemiCondensed Medium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3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31" autoAdjust="0"/>
  </p:normalViewPr>
  <p:slideViewPr>
    <p:cSldViewPr snapToGrid="0">
      <p:cViewPr varScale="1">
        <p:scale>
          <a:sx n="92" d="100"/>
          <a:sy n="92" d="100"/>
        </p:scale>
        <p:origin x="1186" y="62"/>
      </p:cViewPr>
      <p:guideLst>
        <p:guide pos="432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oke Handschin" userId="41e7bd62-c91c-48c3-967c-2dd893863fb6" providerId="ADAL" clId="{182C297C-6A2C-4D92-A568-9A6213A94E22}"/>
    <pc:docChg chg="modSld">
      <pc:chgData name="Brooke Handschin" userId="41e7bd62-c91c-48c3-967c-2dd893863fb6" providerId="ADAL" clId="{182C297C-6A2C-4D92-A568-9A6213A94E22}" dt="2020-11-22T19:59:17.992" v="7" actId="20577"/>
      <pc:docMkLst>
        <pc:docMk/>
      </pc:docMkLst>
      <pc:sldChg chg="modNotesTx">
        <pc:chgData name="Brooke Handschin" userId="41e7bd62-c91c-48c3-967c-2dd893863fb6" providerId="ADAL" clId="{182C297C-6A2C-4D92-A568-9A6213A94E22}" dt="2020-11-22T19:59:17.992" v="7" actId="20577"/>
        <pc:sldMkLst>
          <pc:docMk/>
          <pc:sldMk cId="0" sldId="257"/>
        </pc:sldMkLst>
      </pc:sldChg>
      <pc:sldChg chg="modNotesTx">
        <pc:chgData name="Brooke Handschin" userId="41e7bd62-c91c-48c3-967c-2dd893863fb6" providerId="ADAL" clId="{182C297C-6A2C-4D92-A568-9A6213A94E22}" dt="2020-11-22T19:58:32.715" v="1" actId="20577"/>
        <pc:sldMkLst>
          <pc:docMk/>
          <pc:sldMk cId="0" sldId="258"/>
        </pc:sldMkLst>
      </pc:sldChg>
      <pc:sldChg chg="modNotesTx">
        <pc:chgData name="Brooke Handschin" userId="41e7bd62-c91c-48c3-967c-2dd893863fb6" providerId="ADAL" clId="{182C297C-6A2C-4D92-A568-9A6213A94E22}" dt="2020-11-22T19:59:09.947" v="6" actId="20577"/>
        <pc:sldMkLst>
          <pc:docMk/>
          <pc:sldMk cId="0" sldId="259"/>
        </pc:sldMkLst>
      </pc:sldChg>
      <pc:sldChg chg="modNotesTx">
        <pc:chgData name="Brooke Handschin" userId="41e7bd62-c91c-48c3-967c-2dd893863fb6" providerId="ADAL" clId="{182C297C-6A2C-4D92-A568-9A6213A94E22}" dt="2020-11-22T19:58:50.752" v="3" actId="20577"/>
        <pc:sldMkLst>
          <pc:docMk/>
          <pc:sldMk cId="0" sldId="260"/>
        </pc:sldMkLst>
      </pc:sldChg>
      <pc:sldChg chg="modNotesTx">
        <pc:chgData name="Brooke Handschin" userId="41e7bd62-c91c-48c3-967c-2dd893863fb6" providerId="ADAL" clId="{182C297C-6A2C-4D92-A568-9A6213A94E22}" dt="2020-11-22T19:58:55.316" v="4" actId="20577"/>
        <pc:sldMkLst>
          <pc:docMk/>
          <pc:sldMk cId="0" sldId="261"/>
        </pc:sldMkLst>
      </pc:sldChg>
      <pc:sldChg chg="modNotesTx">
        <pc:chgData name="Brooke Handschin" userId="41e7bd62-c91c-48c3-967c-2dd893863fb6" providerId="ADAL" clId="{182C297C-6A2C-4D92-A568-9A6213A94E22}" dt="2020-11-22T19:58:07.791" v="0" actId="20577"/>
        <pc:sldMkLst>
          <pc:docMk/>
          <pc:sldMk cId="0" sldId="262"/>
        </pc:sldMkLst>
      </pc:sldChg>
      <pc:sldChg chg="modNotesTx">
        <pc:chgData name="Brooke Handschin" userId="41e7bd62-c91c-48c3-967c-2dd893863fb6" providerId="ADAL" clId="{182C297C-6A2C-4D92-A568-9A6213A94E22}" dt="2020-11-22T19:59:00.643" v="5" actId="20577"/>
        <pc:sldMkLst>
          <pc:docMk/>
          <pc:sldMk cId="0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47da4f8d7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47da4f8d7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ac72d72de6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ac72d72de6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a5565e6f5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a5565e6f5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ac4631d00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ac4631d00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ac72d72de6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ac72d72de6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018772" y="-2757360"/>
            <a:ext cx="13311342" cy="11490239"/>
            <a:chOff x="-2018772" y="-2757360"/>
            <a:chExt cx="13311342" cy="11490239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4086340" y="462600"/>
              <a:ext cx="4240900" cy="3176500"/>
              <a:chOff x="4085850" y="470300"/>
              <a:chExt cx="4240900" cy="3176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13" name="Google Shape;13;p2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14" name="Google Shape;14;p2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15" name="Google Shape;15;p2"/>
            <p:cNvGrpSpPr/>
            <p:nvPr/>
          </p:nvGrpSpPr>
          <p:grpSpPr>
            <a:xfrm rot="-10393052">
              <a:off x="3969279" y="-2518050"/>
              <a:ext cx="4240893" cy="3176495"/>
              <a:chOff x="4085850" y="470300"/>
              <a:chExt cx="4240900" cy="3176500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17" name="Google Shape;17;p2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18" name="Google Shape;18;p2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19" name="Google Shape;19;p2"/>
            <p:cNvGrpSpPr/>
            <p:nvPr/>
          </p:nvGrpSpPr>
          <p:grpSpPr>
            <a:xfrm rot="6700680">
              <a:off x="6912807" y="1693367"/>
              <a:ext cx="4241016" cy="3176587"/>
              <a:chOff x="4085850" y="470300"/>
              <a:chExt cx="4240900" cy="317650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1" name="Google Shape;21;p2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22" name="Google Shape;22;p2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23" name="Google Shape;23;p2"/>
            <p:cNvGrpSpPr/>
            <p:nvPr/>
          </p:nvGrpSpPr>
          <p:grpSpPr>
            <a:xfrm rot="-528350">
              <a:off x="1390051" y="3358081"/>
              <a:ext cx="4241274" cy="3176780"/>
              <a:chOff x="4085850" y="470300"/>
              <a:chExt cx="4240900" cy="3176500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5" name="Google Shape;25;p2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26" name="Google Shape;26;p2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27" name="Google Shape;27;p2"/>
            <p:cNvGrpSpPr/>
            <p:nvPr/>
          </p:nvGrpSpPr>
          <p:grpSpPr>
            <a:xfrm rot="-6463698">
              <a:off x="-1980712" y="2067093"/>
              <a:ext cx="4240850" cy="3176463"/>
              <a:chOff x="4085850" y="470300"/>
              <a:chExt cx="4240900" cy="3176500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9" name="Google Shape;29;p2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30" name="Google Shape;30;p2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31" name="Google Shape;31;p2"/>
            <p:cNvGrpSpPr/>
            <p:nvPr/>
          </p:nvGrpSpPr>
          <p:grpSpPr>
            <a:xfrm rot="3661699">
              <a:off x="-404847" y="-159446"/>
              <a:ext cx="4241098" cy="3176648"/>
              <a:chOff x="4085850" y="470300"/>
              <a:chExt cx="4240900" cy="3176500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33" name="Google Shape;33;p2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34" name="Google Shape;34;p2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35" name="Google Shape;35;p2"/>
            <p:cNvGrpSpPr/>
            <p:nvPr/>
          </p:nvGrpSpPr>
          <p:grpSpPr>
            <a:xfrm rot="2064881">
              <a:off x="5076518" y="4635784"/>
              <a:ext cx="4241061" cy="3176621"/>
              <a:chOff x="4085850" y="470300"/>
              <a:chExt cx="4240900" cy="3176500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37" name="Google Shape;37;p2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38" name="Google Shape;38;p2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</p:grp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1334450" y="1991825"/>
            <a:ext cx="6475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pace">
  <p:cSld name="BLANK_1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"/>
          <p:cNvSpPr txBox="1">
            <a:spLocks noGrp="1"/>
          </p:cNvSpPr>
          <p:nvPr>
            <p:ph type="sldNum" idx="12"/>
          </p:nvPr>
        </p:nvSpPr>
        <p:spPr>
          <a:xfrm>
            <a:off x="8552377" y="4673650"/>
            <a:ext cx="4008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2" name="Google Shape;302;p11"/>
          <p:cNvGrpSpPr/>
          <p:nvPr/>
        </p:nvGrpSpPr>
        <p:grpSpPr>
          <a:xfrm>
            <a:off x="-818949" y="-1020715"/>
            <a:ext cx="10913372" cy="7622499"/>
            <a:chOff x="-818949" y="-1020715"/>
            <a:chExt cx="10913372" cy="7622499"/>
          </a:xfrm>
        </p:grpSpPr>
        <p:grpSp>
          <p:nvGrpSpPr>
            <p:cNvPr id="303" name="Google Shape;303;p11"/>
            <p:cNvGrpSpPr/>
            <p:nvPr/>
          </p:nvGrpSpPr>
          <p:grpSpPr>
            <a:xfrm rot="-4527684">
              <a:off x="8019650" y="4601602"/>
              <a:ext cx="2099905" cy="1572861"/>
              <a:chOff x="4085850" y="470300"/>
              <a:chExt cx="4240900" cy="3176500"/>
            </a:xfrm>
          </p:grpSpPr>
          <p:sp>
            <p:nvSpPr>
              <p:cNvPr id="304" name="Google Shape;304;p11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305" name="Google Shape;305;p11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306" name="Google Shape;306;p11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307" name="Google Shape;307;p11"/>
            <p:cNvGrpSpPr/>
            <p:nvPr/>
          </p:nvGrpSpPr>
          <p:grpSpPr>
            <a:xfrm>
              <a:off x="2661232" y="-763064"/>
              <a:ext cx="2099670" cy="1572685"/>
              <a:chOff x="4085850" y="470300"/>
              <a:chExt cx="4240900" cy="3176500"/>
            </a:xfrm>
          </p:grpSpPr>
          <p:sp>
            <p:nvSpPr>
              <p:cNvPr id="308" name="Google Shape;308;p11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309" name="Google Shape;309;p11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310" name="Google Shape;310;p11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311" name="Google Shape;311;p11"/>
            <p:cNvGrpSpPr/>
            <p:nvPr/>
          </p:nvGrpSpPr>
          <p:grpSpPr>
            <a:xfrm rot="-10392908">
              <a:off x="7794620" y="-644530"/>
              <a:ext cx="2099957" cy="1572900"/>
              <a:chOff x="4085850" y="470300"/>
              <a:chExt cx="4240900" cy="3176500"/>
            </a:xfrm>
          </p:grpSpPr>
          <p:sp>
            <p:nvSpPr>
              <p:cNvPr id="312" name="Google Shape;312;p11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313" name="Google Shape;313;p11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314" name="Google Shape;314;p11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315" name="Google Shape;315;p11"/>
            <p:cNvGrpSpPr/>
            <p:nvPr/>
          </p:nvGrpSpPr>
          <p:grpSpPr>
            <a:xfrm rot="6700735">
              <a:off x="7794705" y="1370232"/>
              <a:ext cx="2099757" cy="1572751"/>
              <a:chOff x="4085850" y="470300"/>
              <a:chExt cx="4240900" cy="3176500"/>
            </a:xfrm>
          </p:grpSpPr>
          <p:sp>
            <p:nvSpPr>
              <p:cNvPr id="316" name="Google Shape;316;p11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317" name="Google Shape;317;p11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318" name="Google Shape;318;p11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319" name="Google Shape;319;p11"/>
            <p:cNvGrpSpPr/>
            <p:nvPr/>
          </p:nvGrpSpPr>
          <p:grpSpPr>
            <a:xfrm rot="-528359">
              <a:off x="2945437" y="4011777"/>
              <a:ext cx="2099824" cy="1572801"/>
              <a:chOff x="4085850" y="470300"/>
              <a:chExt cx="4240900" cy="3176500"/>
            </a:xfrm>
          </p:grpSpPr>
          <p:sp>
            <p:nvSpPr>
              <p:cNvPr id="320" name="Google Shape;320;p11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321" name="Google Shape;321;p11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322" name="Google Shape;322;p11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323" name="Google Shape;323;p11"/>
            <p:cNvGrpSpPr/>
            <p:nvPr/>
          </p:nvGrpSpPr>
          <p:grpSpPr>
            <a:xfrm rot="-6463940">
              <a:off x="-800051" y="2374509"/>
              <a:ext cx="2099769" cy="1572760"/>
              <a:chOff x="4085850" y="470300"/>
              <a:chExt cx="4240900" cy="3176500"/>
            </a:xfrm>
          </p:grpSpPr>
          <p:sp>
            <p:nvSpPr>
              <p:cNvPr id="324" name="Google Shape;324;p11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325" name="Google Shape;325;p11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326" name="Google Shape;326;p11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327" name="Google Shape;327;p11"/>
            <p:cNvGrpSpPr/>
            <p:nvPr/>
          </p:nvGrpSpPr>
          <p:grpSpPr>
            <a:xfrm rot="3661376">
              <a:off x="414471" y="-507602"/>
              <a:ext cx="2100056" cy="1572975"/>
              <a:chOff x="4085850" y="470300"/>
              <a:chExt cx="4240900" cy="3176500"/>
            </a:xfrm>
          </p:grpSpPr>
          <p:sp>
            <p:nvSpPr>
              <p:cNvPr id="328" name="Google Shape;328;p11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329" name="Google Shape;329;p11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330" name="Google Shape;330;p11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331" name="Google Shape;331;p11"/>
            <p:cNvGrpSpPr/>
            <p:nvPr/>
          </p:nvGrpSpPr>
          <p:grpSpPr>
            <a:xfrm rot="2064540">
              <a:off x="4893687" y="4316027"/>
              <a:ext cx="2099825" cy="1572802"/>
              <a:chOff x="4085850" y="470300"/>
              <a:chExt cx="4240900" cy="3176500"/>
            </a:xfrm>
          </p:grpSpPr>
          <p:sp>
            <p:nvSpPr>
              <p:cNvPr id="332" name="Google Shape;332;p11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333" name="Google Shape;333;p11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334" name="Google Shape;334;p11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ransparent">
  <p:cSld name="BLANK_1_1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12"/>
          <p:cNvGrpSpPr/>
          <p:nvPr/>
        </p:nvGrpSpPr>
        <p:grpSpPr>
          <a:xfrm rot="-4661460">
            <a:off x="7816508" y="4287714"/>
            <a:ext cx="2637833" cy="1975778"/>
            <a:chOff x="4085850" y="470300"/>
            <a:chExt cx="4240900" cy="3176500"/>
          </a:xfrm>
        </p:grpSpPr>
        <p:sp>
          <p:nvSpPr>
            <p:cNvPr id="337" name="Google Shape;337;p12"/>
            <p:cNvSpPr/>
            <p:nvPr/>
          </p:nvSpPr>
          <p:spPr>
            <a:xfrm>
              <a:off x="4086275" y="1087100"/>
              <a:ext cx="2081675" cy="2559700"/>
            </a:xfrm>
            <a:custGeom>
              <a:avLst/>
              <a:gdLst/>
              <a:ahLst/>
              <a:cxnLst/>
              <a:rect l="l" t="t" r="r" b="b"/>
              <a:pathLst>
                <a:path w="83267" h="102388" extrusionOk="0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338" name="Google Shape;338;p12"/>
            <p:cNvSpPr/>
            <p:nvPr/>
          </p:nvSpPr>
          <p:spPr>
            <a:xfrm>
              <a:off x="5926550" y="470300"/>
              <a:ext cx="2400200" cy="3175950"/>
            </a:xfrm>
            <a:custGeom>
              <a:avLst/>
              <a:gdLst/>
              <a:ahLst/>
              <a:cxnLst/>
              <a:rect l="l" t="t" r="r" b="b"/>
              <a:pathLst>
                <a:path w="96008" h="127038" extrusionOk="0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339" name="Google Shape;339;p12"/>
            <p:cNvSpPr/>
            <p:nvPr/>
          </p:nvSpPr>
          <p:spPr>
            <a:xfrm>
              <a:off x="4085850" y="471950"/>
              <a:ext cx="4240575" cy="1209800"/>
            </a:xfrm>
            <a:custGeom>
              <a:avLst/>
              <a:gdLst/>
              <a:ahLst/>
              <a:cxnLst/>
              <a:rect l="l" t="t" r="r" b="b"/>
              <a:pathLst>
                <a:path w="169623" h="48392" extrusionOk="0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16200038" scaled="0"/>
            </a:gradFill>
            <a:ln>
              <a:noFill/>
            </a:ln>
          </p:spPr>
        </p:sp>
      </p:grpSp>
      <p:sp>
        <p:nvSpPr>
          <p:cNvPr id="340" name="Google Shape;340;p12"/>
          <p:cNvSpPr txBox="1">
            <a:spLocks noGrp="1"/>
          </p:cNvSpPr>
          <p:nvPr>
            <p:ph type="sldNum" idx="12"/>
          </p:nvPr>
        </p:nvSpPr>
        <p:spPr>
          <a:xfrm>
            <a:off x="8552377" y="4673650"/>
            <a:ext cx="4008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1" name="Google Shape;341;p12"/>
          <p:cNvGrpSpPr/>
          <p:nvPr/>
        </p:nvGrpSpPr>
        <p:grpSpPr>
          <a:xfrm>
            <a:off x="1978517" y="-209551"/>
            <a:ext cx="2637416" cy="1975465"/>
            <a:chOff x="4085850" y="470300"/>
            <a:chExt cx="4240900" cy="3176500"/>
          </a:xfrm>
        </p:grpSpPr>
        <p:sp>
          <p:nvSpPr>
            <p:cNvPr id="342" name="Google Shape;342;p12"/>
            <p:cNvSpPr/>
            <p:nvPr/>
          </p:nvSpPr>
          <p:spPr>
            <a:xfrm>
              <a:off x="4086275" y="1087100"/>
              <a:ext cx="2081675" cy="2559700"/>
            </a:xfrm>
            <a:custGeom>
              <a:avLst/>
              <a:gdLst/>
              <a:ahLst/>
              <a:cxnLst/>
              <a:rect l="l" t="t" r="r" b="b"/>
              <a:pathLst>
                <a:path w="83267" h="102388" extrusionOk="0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343" name="Google Shape;343;p12"/>
            <p:cNvSpPr/>
            <p:nvPr/>
          </p:nvSpPr>
          <p:spPr>
            <a:xfrm>
              <a:off x="5926550" y="470300"/>
              <a:ext cx="2400200" cy="3175950"/>
            </a:xfrm>
            <a:custGeom>
              <a:avLst/>
              <a:gdLst/>
              <a:ahLst/>
              <a:cxnLst/>
              <a:rect l="l" t="t" r="r" b="b"/>
              <a:pathLst>
                <a:path w="96008" h="127038" extrusionOk="0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344" name="Google Shape;344;p12"/>
            <p:cNvSpPr/>
            <p:nvPr/>
          </p:nvSpPr>
          <p:spPr>
            <a:xfrm>
              <a:off x="4085850" y="471950"/>
              <a:ext cx="4240575" cy="1209800"/>
            </a:xfrm>
            <a:custGeom>
              <a:avLst/>
              <a:gdLst/>
              <a:ahLst/>
              <a:cxnLst/>
              <a:rect l="l" t="t" r="r" b="b"/>
              <a:pathLst>
                <a:path w="169623" h="48392" extrusionOk="0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345" name="Google Shape;345;p12"/>
          <p:cNvGrpSpPr/>
          <p:nvPr/>
        </p:nvGrpSpPr>
        <p:grpSpPr>
          <a:xfrm rot="3530893">
            <a:off x="-867553" y="-567950"/>
            <a:ext cx="2637307" cy="1975384"/>
            <a:chOff x="4085850" y="470300"/>
            <a:chExt cx="4240900" cy="3176500"/>
          </a:xfrm>
        </p:grpSpPr>
        <p:sp>
          <p:nvSpPr>
            <p:cNvPr id="346" name="Google Shape;346;p12"/>
            <p:cNvSpPr/>
            <p:nvPr/>
          </p:nvSpPr>
          <p:spPr>
            <a:xfrm>
              <a:off x="4086275" y="1087100"/>
              <a:ext cx="2081675" cy="2559700"/>
            </a:xfrm>
            <a:custGeom>
              <a:avLst/>
              <a:gdLst/>
              <a:ahLst/>
              <a:cxnLst/>
              <a:rect l="l" t="t" r="r" b="b"/>
              <a:pathLst>
                <a:path w="83267" h="102388" extrusionOk="0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347" name="Google Shape;347;p12"/>
            <p:cNvSpPr/>
            <p:nvPr/>
          </p:nvSpPr>
          <p:spPr>
            <a:xfrm>
              <a:off x="5926550" y="470300"/>
              <a:ext cx="2400200" cy="3175950"/>
            </a:xfrm>
            <a:custGeom>
              <a:avLst/>
              <a:gdLst/>
              <a:ahLst/>
              <a:cxnLst/>
              <a:rect l="l" t="t" r="r" b="b"/>
              <a:pathLst>
                <a:path w="96008" h="127038" extrusionOk="0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348" name="Google Shape;348;p12"/>
            <p:cNvSpPr/>
            <p:nvPr/>
          </p:nvSpPr>
          <p:spPr>
            <a:xfrm>
              <a:off x="4085850" y="471950"/>
              <a:ext cx="4240575" cy="1209800"/>
            </a:xfrm>
            <a:custGeom>
              <a:avLst/>
              <a:gdLst/>
              <a:ahLst/>
              <a:cxnLst/>
              <a:rect l="l" t="t" r="r" b="b"/>
              <a:pathLst>
                <a:path w="169623" h="48392" extrusionOk="0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349" name="Google Shape;349;p12"/>
          <p:cNvGrpSpPr/>
          <p:nvPr/>
        </p:nvGrpSpPr>
        <p:grpSpPr>
          <a:xfrm rot="-10493339">
            <a:off x="7284096" y="-834521"/>
            <a:ext cx="2637299" cy="1975378"/>
            <a:chOff x="4085850" y="470300"/>
            <a:chExt cx="4240900" cy="3176500"/>
          </a:xfrm>
        </p:grpSpPr>
        <p:sp>
          <p:nvSpPr>
            <p:cNvPr id="350" name="Google Shape;350;p12"/>
            <p:cNvSpPr/>
            <p:nvPr/>
          </p:nvSpPr>
          <p:spPr>
            <a:xfrm>
              <a:off x="4086275" y="1087100"/>
              <a:ext cx="2081675" cy="2559700"/>
            </a:xfrm>
            <a:custGeom>
              <a:avLst/>
              <a:gdLst/>
              <a:ahLst/>
              <a:cxnLst/>
              <a:rect l="l" t="t" r="r" b="b"/>
              <a:pathLst>
                <a:path w="83267" h="102388" extrusionOk="0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351" name="Google Shape;351;p12"/>
            <p:cNvSpPr/>
            <p:nvPr/>
          </p:nvSpPr>
          <p:spPr>
            <a:xfrm>
              <a:off x="5926550" y="470300"/>
              <a:ext cx="2400200" cy="3175950"/>
            </a:xfrm>
            <a:custGeom>
              <a:avLst/>
              <a:gdLst/>
              <a:ahLst/>
              <a:cxnLst/>
              <a:rect l="l" t="t" r="r" b="b"/>
              <a:pathLst>
                <a:path w="96008" h="127038" extrusionOk="0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352" name="Google Shape;352;p12"/>
            <p:cNvSpPr/>
            <p:nvPr/>
          </p:nvSpPr>
          <p:spPr>
            <a:xfrm>
              <a:off x="4085850" y="471950"/>
              <a:ext cx="4240575" cy="1209800"/>
            </a:xfrm>
            <a:custGeom>
              <a:avLst/>
              <a:gdLst/>
              <a:ahLst/>
              <a:cxnLst/>
              <a:rect l="l" t="t" r="r" b="b"/>
              <a:pathLst>
                <a:path w="169623" h="48392" extrusionOk="0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353" name="Google Shape;353;p12"/>
          <p:cNvGrpSpPr/>
          <p:nvPr/>
        </p:nvGrpSpPr>
        <p:grpSpPr>
          <a:xfrm rot="6702336">
            <a:off x="8065116" y="1066816"/>
            <a:ext cx="2637393" cy="1975448"/>
            <a:chOff x="4085850" y="470300"/>
            <a:chExt cx="4240900" cy="3176500"/>
          </a:xfrm>
        </p:grpSpPr>
        <p:sp>
          <p:nvSpPr>
            <p:cNvPr id="354" name="Google Shape;354;p12"/>
            <p:cNvSpPr/>
            <p:nvPr/>
          </p:nvSpPr>
          <p:spPr>
            <a:xfrm>
              <a:off x="4086275" y="1087100"/>
              <a:ext cx="2081675" cy="2559700"/>
            </a:xfrm>
            <a:custGeom>
              <a:avLst/>
              <a:gdLst/>
              <a:ahLst/>
              <a:cxnLst/>
              <a:rect l="l" t="t" r="r" b="b"/>
              <a:pathLst>
                <a:path w="83267" h="102388" extrusionOk="0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355" name="Google Shape;355;p12"/>
            <p:cNvSpPr/>
            <p:nvPr/>
          </p:nvSpPr>
          <p:spPr>
            <a:xfrm>
              <a:off x="5926550" y="470300"/>
              <a:ext cx="2400200" cy="3175950"/>
            </a:xfrm>
            <a:custGeom>
              <a:avLst/>
              <a:gdLst/>
              <a:ahLst/>
              <a:cxnLst/>
              <a:rect l="l" t="t" r="r" b="b"/>
              <a:pathLst>
                <a:path w="96008" h="127038" extrusionOk="0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356" name="Google Shape;356;p12"/>
            <p:cNvSpPr/>
            <p:nvPr/>
          </p:nvSpPr>
          <p:spPr>
            <a:xfrm>
              <a:off x="4085850" y="471950"/>
              <a:ext cx="4240575" cy="1209800"/>
            </a:xfrm>
            <a:custGeom>
              <a:avLst/>
              <a:gdLst/>
              <a:ahLst/>
              <a:cxnLst/>
              <a:rect l="l" t="t" r="r" b="b"/>
              <a:pathLst>
                <a:path w="169623" h="48392" extrusionOk="0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357" name="Google Shape;357;p12"/>
          <p:cNvGrpSpPr/>
          <p:nvPr/>
        </p:nvGrpSpPr>
        <p:grpSpPr>
          <a:xfrm rot="-6941989">
            <a:off x="-410654" y="2069230"/>
            <a:ext cx="2637507" cy="1975533"/>
            <a:chOff x="4085850" y="470300"/>
            <a:chExt cx="4240900" cy="3176500"/>
          </a:xfrm>
        </p:grpSpPr>
        <p:sp>
          <p:nvSpPr>
            <p:cNvPr id="358" name="Google Shape;358;p12"/>
            <p:cNvSpPr/>
            <p:nvPr/>
          </p:nvSpPr>
          <p:spPr>
            <a:xfrm>
              <a:off x="4086275" y="1087100"/>
              <a:ext cx="2081675" cy="2559700"/>
            </a:xfrm>
            <a:custGeom>
              <a:avLst/>
              <a:gdLst/>
              <a:ahLst/>
              <a:cxnLst/>
              <a:rect l="l" t="t" r="r" b="b"/>
              <a:pathLst>
                <a:path w="83267" h="102388" extrusionOk="0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359" name="Google Shape;359;p12"/>
            <p:cNvSpPr/>
            <p:nvPr/>
          </p:nvSpPr>
          <p:spPr>
            <a:xfrm>
              <a:off x="5926550" y="470300"/>
              <a:ext cx="2400200" cy="3175950"/>
            </a:xfrm>
            <a:custGeom>
              <a:avLst/>
              <a:gdLst/>
              <a:ahLst/>
              <a:cxnLst/>
              <a:rect l="l" t="t" r="r" b="b"/>
              <a:pathLst>
                <a:path w="96008" h="127038" extrusionOk="0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360" name="Google Shape;360;p12"/>
            <p:cNvSpPr/>
            <p:nvPr/>
          </p:nvSpPr>
          <p:spPr>
            <a:xfrm>
              <a:off x="4085850" y="471950"/>
              <a:ext cx="4240575" cy="1209800"/>
            </a:xfrm>
            <a:custGeom>
              <a:avLst/>
              <a:gdLst/>
              <a:ahLst/>
              <a:cxnLst/>
              <a:rect l="l" t="t" r="r" b="b"/>
              <a:pathLst>
                <a:path w="169623" h="48392" extrusionOk="0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361" name="Google Shape;361;p12"/>
          <p:cNvGrpSpPr/>
          <p:nvPr/>
        </p:nvGrpSpPr>
        <p:grpSpPr>
          <a:xfrm rot="-701362">
            <a:off x="2697828" y="3642187"/>
            <a:ext cx="2637407" cy="1975459"/>
            <a:chOff x="4085850" y="470300"/>
            <a:chExt cx="4240900" cy="3176500"/>
          </a:xfrm>
        </p:grpSpPr>
        <p:sp>
          <p:nvSpPr>
            <p:cNvPr id="362" name="Google Shape;362;p12"/>
            <p:cNvSpPr/>
            <p:nvPr/>
          </p:nvSpPr>
          <p:spPr>
            <a:xfrm>
              <a:off x="4086275" y="1087100"/>
              <a:ext cx="2081675" cy="2559700"/>
            </a:xfrm>
            <a:custGeom>
              <a:avLst/>
              <a:gdLst/>
              <a:ahLst/>
              <a:cxnLst/>
              <a:rect l="l" t="t" r="r" b="b"/>
              <a:pathLst>
                <a:path w="83267" h="102388" extrusionOk="0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363" name="Google Shape;363;p12"/>
            <p:cNvSpPr/>
            <p:nvPr/>
          </p:nvSpPr>
          <p:spPr>
            <a:xfrm>
              <a:off x="5926550" y="470300"/>
              <a:ext cx="2400200" cy="3175950"/>
            </a:xfrm>
            <a:custGeom>
              <a:avLst/>
              <a:gdLst/>
              <a:ahLst/>
              <a:cxnLst/>
              <a:rect l="l" t="t" r="r" b="b"/>
              <a:pathLst>
                <a:path w="96008" h="127038" extrusionOk="0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364" name="Google Shape;364;p12"/>
            <p:cNvSpPr/>
            <p:nvPr/>
          </p:nvSpPr>
          <p:spPr>
            <a:xfrm>
              <a:off x="4085850" y="471950"/>
              <a:ext cx="4240575" cy="1209800"/>
            </a:xfrm>
            <a:custGeom>
              <a:avLst/>
              <a:gdLst/>
              <a:ahLst/>
              <a:cxnLst/>
              <a:rect l="l" t="t" r="r" b="b"/>
              <a:pathLst>
                <a:path w="169623" h="48392" extrusionOk="0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365" name="Google Shape;365;p12"/>
          <p:cNvGrpSpPr/>
          <p:nvPr/>
        </p:nvGrpSpPr>
        <p:grpSpPr>
          <a:xfrm rot="2409637">
            <a:off x="4795059" y="4013143"/>
            <a:ext cx="2637524" cy="1975546"/>
            <a:chOff x="4085850" y="470300"/>
            <a:chExt cx="4240900" cy="3176500"/>
          </a:xfrm>
        </p:grpSpPr>
        <p:sp>
          <p:nvSpPr>
            <p:cNvPr id="366" name="Google Shape;366;p12"/>
            <p:cNvSpPr/>
            <p:nvPr/>
          </p:nvSpPr>
          <p:spPr>
            <a:xfrm>
              <a:off x="4086275" y="1087100"/>
              <a:ext cx="2081675" cy="2559700"/>
            </a:xfrm>
            <a:custGeom>
              <a:avLst/>
              <a:gdLst/>
              <a:ahLst/>
              <a:cxnLst/>
              <a:rect l="l" t="t" r="r" b="b"/>
              <a:pathLst>
                <a:path w="83267" h="102388" extrusionOk="0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367" name="Google Shape;367;p12"/>
            <p:cNvSpPr/>
            <p:nvPr/>
          </p:nvSpPr>
          <p:spPr>
            <a:xfrm>
              <a:off x="5926550" y="470300"/>
              <a:ext cx="2400200" cy="3175950"/>
            </a:xfrm>
            <a:custGeom>
              <a:avLst/>
              <a:gdLst/>
              <a:ahLst/>
              <a:cxnLst/>
              <a:rect l="l" t="t" r="r" b="b"/>
              <a:pathLst>
                <a:path w="96008" h="127038" extrusionOk="0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368" name="Google Shape;368;p12"/>
            <p:cNvSpPr/>
            <p:nvPr/>
          </p:nvSpPr>
          <p:spPr>
            <a:xfrm>
              <a:off x="4085850" y="471950"/>
              <a:ext cx="4240575" cy="1209800"/>
            </a:xfrm>
            <a:custGeom>
              <a:avLst/>
              <a:gdLst/>
              <a:ahLst/>
              <a:cxnLst/>
              <a:rect l="l" t="t" r="r" b="b"/>
              <a:pathLst>
                <a:path w="169623" h="48392" extrusionOk="0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16200038" scaled="0"/>
            </a:gradFill>
            <a:ln>
              <a:noFill/>
            </a:ln>
          </p:spPr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3"/>
          <p:cNvGrpSpPr/>
          <p:nvPr/>
        </p:nvGrpSpPr>
        <p:grpSpPr>
          <a:xfrm>
            <a:off x="-2018772" y="-2757360"/>
            <a:ext cx="13311342" cy="11490239"/>
            <a:chOff x="-2018772" y="-2757360"/>
            <a:chExt cx="13311342" cy="11490239"/>
          </a:xfrm>
        </p:grpSpPr>
        <p:grpSp>
          <p:nvGrpSpPr>
            <p:cNvPr id="42" name="Google Shape;42;p3"/>
            <p:cNvGrpSpPr/>
            <p:nvPr/>
          </p:nvGrpSpPr>
          <p:grpSpPr>
            <a:xfrm>
              <a:off x="4086340" y="462600"/>
              <a:ext cx="4240900" cy="3176500"/>
              <a:chOff x="4085850" y="470300"/>
              <a:chExt cx="4240900" cy="3176500"/>
            </a:xfrm>
          </p:grpSpPr>
          <p:sp>
            <p:nvSpPr>
              <p:cNvPr id="43" name="Google Shape;43;p3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44" name="Google Shape;44;p3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45" name="Google Shape;45;p3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46" name="Google Shape;46;p3"/>
            <p:cNvGrpSpPr/>
            <p:nvPr/>
          </p:nvGrpSpPr>
          <p:grpSpPr>
            <a:xfrm rot="-10393052">
              <a:off x="3969279" y="-2518050"/>
              <a:ext cx="4240893" cy="3176495"/>
              <a:chOff x="4085850" y="470300"/>
              <a:chExt cx="4240900" cy="3176500"/>
            </a:xfrm>
          </p:grpSpPr>
          <p:sp>
            <p:nvSpPr>
              <p:cNvPr id="47" name="Google Shape;47;p3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48" name="Google Shape;48;p3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49" name="Google Shape;49;p3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50" name="Google Shape;50;p3"/>
            <p:cNvGrpSpPr/>
            <p:nvPr/>
          </p:nvGrpSpPr>
          <p:grpSpPr>
            <a:xfrm rot="6700680">
              <a:off x="6912807" y="1693367"/>
              <a:ext cx="4241016" cy="3176587"/>
              <a:chOff x="4085850" y="470300"/>
              <a:chExt cx="4240900" cy="3176500"/>
            </a:xfrm>
          </p:grpSpPr>
          <p:sp>
            <p:nvSpPr>
              <p:cNvPr id="51" name="Google Shape;51;p3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52" name="Google Shape;52;p3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53" name="Google Shape;53;p3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54" name="Google Shape;54;p3"/>
            <p:cNvGrpSpPr/>
            <p:nvPr/>
          </p:nvGrpSpPr>
          <p:grpSpPr>
            <a:xfrm rot="-528350">
              <a:off x="1390051" y="3358081"/>
              <a:ext cx="4241274" cy="3176780"/>
              <a:chOff x="4085850" y="470300"/>
              <a:chExt cx="4240900" cy="3176500"/>
            </a:xfrm>
          </p:grpSpPr>
          <p:sp>
            <p:nvSpPr>
              <p:cNvPr id="55" name="Google Shape;55;p3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56" name="Google Shape;56;p3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57" name="Google Shape;57;p3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58" name="Google Shape;58;p3"/>
            <p:cNvGrpSpPr/>
            <p:nvPr/>
          </p:nvGrpSpPr>
          <p:grpSpPr>
            <a:xfrm rot="-6463698">
              <a:off x="-1980712" y="2067093"/>
              <a:ext cx="4240850" cy="3176463"/>
              <a:chOff x="4085850" y="470300"/>
              <a:chExt cx="4240900" cy="3176500"/>
            </a:xfrm>
          </p:grpSpPr>
          <p:sp>
            <p:nvSpPr>
              <p:cNvPr id="59" name="Google Shape;59;p3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60" name="Google Shape;60;p3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61" name="Google Shape;61;p3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62" name="Google Shape;62;p3"/>
            <p:cNvGrpSpPr/>
            <p:nvPr/>
          </p:nvGrpSpPr>
          <p:grpSpPr>
            <a:xfrm rot="3661699">
              <a:off x="-404847" y="-159446"/>
              <a:ext cx="4241098" cy="3176648"/>
              <a:chOff x="4085850" y="470300"/>
              <a:chExt cx="4240900" cy="3176500"/>
            </a:xfrm>
          </p:grpSpPr>
          <p:sp>
            <p:nvSpPr>
              <p:cNvPr id="63" name="Google Shape;63;p3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64" name="Google Shape;64;p3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65" name="Google Shape;65;p3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66" name="Google Shape;66;p3"/>
            <p:cNvGrpSpPr/>
            <p:nvPr/>
          </p:nvGrpSpPr>
          <p:grpSpPr>
            <a:xfrm rot="2064881">
              <a:off x="5076518" y="4635784"/>
              <a:ext cx="4241061" cy="3176621"/>
              <a:chOff x="4085850" y="470300"/>
              <a:chExt cx="4240900" cy="3176500"/>
            </a:xfrm>
          </p:grpSpPr>
          <p:sp>
            <p:nvSpPr>
              <p:cNvPr id="67" name="Google Shape;67;p3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68" name="Google Shape;68;p3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69" name="Google Shape;69;p3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</p:grpSp>
      <p:sp>
        <p:nvSpPr>
          <p:cNvPr id="70" name="Google Shape;70;p3"/>
          <p:cNvSpPr txBox="1">
            <a:spLocks noGrp="1"/>
          </p:cNvSpPr>
          <p:nvPr>
            <p:ph type="ctrTitle"/>
          </p:nvPr>
        </p:nvSpPr>
        <p:spPr>
          <a:xfrm>
            <a:off x="1334450" y="1974788"/>
            <a:ext cx="6475200" cy="798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subTitle" idx="1"/>
          </p:nvPr>
        </p:nvSpPr>
        <p:spPr>
          <a:xfrm>
            <a:off x="1334450" y="2794315"/>
            <a:ext cx="6475200" cy="37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4"/>
          <p:cNvGrpSpPr/>
          <p:nvPr/>
        </p:nvGrpSpPr>
        <p:grpSpPr>
          <a:xfrm>
            <a:off x="6103565" y="-253925"/>
            <a:ext cx="4240900" cy="3176500"/>
            <a:chOff x="4085850" y="470300"/>
            <a:chExt cx="4240900" cy="3176500"/>
          </a:xfrm>
        </p:grpSpPr>
        <p:sp>
          <p:nvSpPr>
            <p:cNvPr id="74" name="Google Shape;74;p4"/>
            <p:cNvSpPr/>
            <p:nvPr/>
          </p:nvSpPr>
          <p:spPr>
            <a:xfrm>
              <a:off x="4086275" y="1087100"/>
              <a:ext cx="2081675" cy="2559700"/>
            </a:xfrm>
            <a:custGeom>
              <a:avLst/>
              <a:gdLst/>
              <a:ahLst/>
              <a:cxnLst/>
              <a:rect l="l" t="t" r="r" b="b"/>
              <a:pathLst>
                <a:path w="83267" h="102388" extrusionOk="0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75" name="Google Shape;75;p4"/>
            <p:cNvSpPr/>
            <p:nvPr/>
          </p:nvSpPr>
          <p:spPr>
            <a:xfrm>
              <a:off x="5926550" y="470300"/>
              <a:ext cx="2400200" cy="3175950"/>
            </a:xfrm>
            <a:custGeom>
              <a:avLst/>
              <a:gdLst/>
              <a:ahLst/>
              <a:cxnLst/>
              <a:rect l="l" t="t" r="r" b="b"/>
              <a:pathLst>
                <a:path w="96008" h="127038" extrusionOk="0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76" name="Google Shape;76;p4"/>
            <p:cNvSpPr/>
            <p:nvPr/>
          </p:nvSpPr>
          <p:spPr>
            <a:xfrm>
              <a:off x="4085850" y="471950"/>
              <a:ext cx="4240575" cy="1209800"/>
            </a:xfrm>
            <a:custGeom>
              <a:avLst/>
              <a:gdLst/>
              <a:ahLst/>
              <a:cxnLst/>
              <a:rect l="l" t="t" r="r" b="b"/>
              <a:pathLst>
                <a:path w="169623" h="48392" extrusionOk="0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77" name="Google Shape;77;p4"/>
          <p:cNvGrpSpPr/>
          <p:nvPr/>
        </p:nvGrpSpPr>
        <p:grpSpPr>
          <a:xfrm rot="6700680">
            <a:off x="6137132" y="2639942"/>
            <a:ext cx="4241016" cy="3176587"/>
            <a:chOff x="4085850" y="470300"/>
            <a:chExt cx="4240900" cy="3176500"/>
          </a:xfrm>
        </p:grpSpPr>
        <p:sp>
          <p:nvSpPr>
            <p:cNvPr id="78" name="Google Shape;78;p4"/>
            <p:cNvSpPr/>
            <p:nvPr/>
          </p:nvSpPr>
          <p:spPr>
            <a:xfrm>
              <a:off x="4086275" y="1087100"/>
              <a:ext cx="2081675" cy="2559700"/>
            </a:xfrm>
            <a:custGeom>
              <a:avLst/>
              <a:gdLst/>
              <a:ahLst/>
              <a:cxnLst/>
              <a:rect l="l" t="t" r="r" b="b"/>
              <a:pathLst>
                <a:path w="83267" h="102388" extrusionOk="0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79" name="Google Shape;79;p4"/>
            <p:cNvSpPr/>
            <p:nvPr/>
          </p:nvSpPr>
          <p:spPr>
            <a:xfrm>
              <a:off x="5926550" y="470300"/>
              <a:ext cx="2400200" cy="3175950"/>
            </a:xfrm>
            <a:custGeom>
              <a:avLst/>
              <a:gdLst/>
              <a:ahLst/>
              <a:cxnLst/>
              <a:rect l="l" t="t" r="r" b="b"/>
              <a:pathLst>
                <a:path w="96008" h="127038" extrusionOk="0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80" name="Google Shape;80;p4"/>
            <p:cNvSpPr/>
            <p:nvPr/>
          </p:nvSpPr>
          <p:spPr>
            <a:xfrm>
              <a:off x="4085850" y="471950"/>
              <a:ext cx="4240575" cy="1209800"/>
            </a:xfrm>
            <a:custGeom>
              <a:avLst/>
              <a:gdLst/>
              <a:ahLst/>
              <a:cxnLst/>
              <a:rect l="l" t="t" r="r" b="b"/>
              <a:pathLst>
                <a:path w="169623" h="48392" extrusionOk="0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81" name="Google Shape;81;p4"/>
          <p:cNvGrpSpPr/>
          <p:nvPr/>
        </p:nvGrpSpPr>
        <p:grpSpPr>
          <a:xfrm rot="-528350">
            <a:off x="-227074" y="4231556"/>
            <a:ext cx="4241274" cy="3176780"/>
            <a:chOff x="4085850" y="470300"/>
            <a:chExt cx="4240900" cy="3176500"/>
          </a:xfrm>
        </p:grpSpPr>
        <p:sp>
          <p:nvSpPr>
            <p:cNvPr id="82" name="Google Shape;82;p4"/>
            <p:cNvSpPr/>
            <p:nvPr/>
          </p:nvSpPr>
          <p:spPr>
            <a:xfrm>
              <a:off x="4086275" y="1087100"/>
              <a:ext cx="2081675" cy="2559700"/>
            </a:xfrm>
            <a:custGeom>
              <a:avLst/>
              <a:gdLst/>
              <a:ahLst/>
              <a:cxnLst/>
              <a:rect l="l" t="t" r="r" b="b"/>
              <a:pathLst>
                <a:path w="83267" h="102388" extrusionOk="0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83" name="Google Shape;83;p4"/>
            <p:cNvSpPr/>
            <p:nvPr/>
          </p:nvSpPr>
          <p:spPr>
            <a:xfrm>
              <a:off x="5926550" y="470300"/>
              <a:ext cx="2400200" cy="3175950"/>
            </a:xfrm>
            <a:custGeom>
              <a:avLst/>
              <a:gdLst/>
              <a:ahLst/>
              <a:cxnLst/>
              <a:rect l="l" t="t" r="r" b="b"/>
              <a:pathLst>
                <a:path w="96008" h="127038" extrusionOk="0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84" name="Google Shape;84;p4"/>
            <p:cNvSpPr/>
            <p:nvPr/>
          </p:nvSpPr>
          <p:spPr>
            <a:xfrm>
              <a:off x="4085850" y="471950"/>
              <a:ext cx="4240575" cy="1209800"/>
            </a:xfrm>
            <a:custGeom>
              <a:avLst/>
              <a:gdLst/>
              <a:ahLst/>
              <a:cxnLst/>
              <a:rect l="l" t="t" r="r" b="b"/>
              <a:pathLst>
                <a:path w="169623" h="48392" extrusionOk="0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85" name="Google Shape;85;p4"/>
          <p:cNvGrpSpPr/>
          <p:nvPr/>
        </p:nvGrpSpPr>
        <p:grpSpPr>
          <a:xfrm rot="-6463698">
            <a:off x="-1378837" y="804943"/>
            <a:ext cx="4240850" cy="3176463"/>
            <a:chOff x="4085850" y="470300"/>
            <a:chExt cx="4240900" cy="3176500"/>
          </a:xfrm>
        </p:grpSpPr>
        <p:sp>
          <p:nvSpPr>
            <p:cNvPr id="86" name="Google Shape;86;p4"/>
            <p:cNvSpPr/>
            <p:nvPr/>
          </p:nvSpPr>
          <p:spPr>
            <a:xfrm>
              <a:off x="4086275" y="1087100"/>
              <a:ext cx="2081675" cy="2559700"/>
            </a:xfrm>
            <a:custGeom>
              <a:avLst/>
              <a:gdLst/>
              <a:ahLst/>
              <a:cxnLst/>
              <a:rect l="l" t="t" r="r" b="b"/>
              <a:pathLst>
                <a:path w="83267" h="102388" extrusionOk="0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87" name="Google Shape;87;p4"/>
            <p:cNvSpPr/>
            <p:nvPr/>
          </p:nvSpPr>
          <p:spPr>
            <a:xfrm>
              <a:off x="5926550" y="470300"/>
              <a:ext cx="2400200" cy="3175950"/>
            </a:xfrm>
            <a:custGeom>
              <a:avLst/>
              <a:gdLst/>
              <a:ahLst/>
              <a:cxnLst/>
              <a:rect l="l" t="t" r="r" b="b"/>
              <a:pathLst>
                <a:path w="96008" h="127038" extrusionOk="0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88" name="Google Shape;88;p4"/>
            <p:cNvSpPr/>
            <p:nvPr/>
          </p:nvSpPr>
          <p:spPr>
            <a:xfrm>
              <a:off x="4085850" y="471950"/>
              <a:ext cx="4240575" cy="1209800"/>
            </a:xfrm>
            <a:custGeom>
              <a:avLst/>
              <a:gdLst/>
              <a:ahLst/>
              <a:cxnLst/>
              <a:rect l="l" t="t" r="r" b="b"/>
              <a:pathLst>
                <a:path w="169623" h="48392" extrusionOk="0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89" name="Google Shape;89;p4"/>
          <p:cNvGrpSpPr/>
          <p:nvPr/>
        </p:nvGrpSpPr>
        <p:grpSpPr>
          <a:xfrm rot="3661699">
            <a:off x="-1305447" y="-1507046"/>
            <a:ext cx="4241098" cy="3176648"/>
            <a:chOff x="4085850" y="470300"/>
            <a:chExt cx="4240900" cy="3176500"/>
          </a:xfrm>
        </p:grpSpPr>
        <p:sp>
          <p:nvSpPr>
            <p:cNvPr id="90" name="Google Shape;90;p4"/>
            <p:cNvSpPr/>
            <p:nvPr/>
          </p:nvSpPr>
          <p:spPr>
            <a:xfrm>
              <a:off x="4086275" y="1087100"/>
              <a:ext cx="2081675" cy="2559700"/>
            </a:xfrm>
            <a:custGeom>
              <a:avLst/>
              <a:gdLst/>
              <a:ahLst/>
              <a:cxnLst/>
              <a:rect l="l" t="t" r="r" b="b"/>
              <a:pathLst>
                <a:path w="83267" h="102388" extrusionOk="0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91" name="Google Shape;91;p4"/>
            <p:cNvSpPr/>
            <p:nvPr/>
          </p:nvSpPr>
          <p:spPr>
            <a:xfrm>
              <a:off x="5926550" y="470300"/>
              <a:ext cx="2400200" cy="3175950"/>
            </a:xfrm>
            <a:custGeom>
              <a:avLst/>
              <a:gdLst/>
              <a:ahLst/>
              <a:cxnLst/>
              <a:rect l="l" t="t" r="r" b="b"/>
              <a:pathLst>
                <a:path w="96008" h="127038" extrusionOk="0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92" name="Google Shape;92;p4"/>
            <p:cNvSpPr/>
            <p:nvPr/>
          </p:nvSpPr>
          <p:spPr>
            <a:xfrm>
              <a:off x="4085850" y="471950"/>
              <a:ext cx="4240575" cy="1209800"/>
            </a:xfrm>
            <a:custGeom>
              <a:avLst/>
              <a:gdLst/>
              <a:ahLst/>
              <a:cxnLst/>
              <a:rect l="l" t="t" r="r" b="b"/>
              <a:pathLst>
                <a:path w="169623" h="48392" extrusionOk="0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93" name="Google Shape;93;p4"/>
          <p:cNvGrpSpPr/>
          <p:nvPr/>
        </p:nvGrpSpPr>
        <p:grpSpPr>
          <a:xfrm rot="2064881">
            <a:off x="3697718" y="4395234"/>
            <a:ext cx="4241061" cy="3176621"/>
            <a:chOff x="4085850" y="470300"/>
            <a:chExt cx="4240900" cy="3176500"/>
          </a:xfrm>
        </p:grpSpPr>
        <p:sp>
          <p:nvSpPr>
            <p:cNvPr id="94" name="Google Shape;94;p4"/>
            <p:cNvSpPr/>
            <p:nvPr/>
          </p:nvSpPr>
          <p:spPr>
            <a:xfrm>
              <a:off x="4086275" y="1087100"/>
              <a:ext cx="2081675" cy="2559700"/>
            </a:xfrm>
            <a:custGeom>
              <a:avLst/>
              <a:gdLst/>
              <a:ahLst/>
              <a:cxnLst/>
              <a:rect l="l" t="t" r="r" b="b"/>
              <a:pathLst>
                <a:path w="83267" h="102388" extrusionOk="0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95" name="Google Shape;95;p4"/>
            <p:cNvSpPr/>
            <p:nvPr/>
          </p:nvSpPr>
          <p:spPr>
            <a:xfrm>
              <a:off x="5926550" y="470300"/>
              <a:ext cx="2400200" cy="3175950"/>
            </a:xfrm>
            <a:custGeom>
              <a:avLst/>
              <a:gdLst/>
              <a:ahLst/>
              <a:cxnLst/>
              <a:rect l="l" t="t" r="r" b="b"/>
              <a:pathLst>
                <a:path w="96008" h="127038" extrusionOk="0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96" name="Google Shape;96;p4"/>
            <p:cNvSpPr/>
            <p:nvPr/>
          </p:nvSpPr>
          <p:spPr>
            <a:xfrm>
              <a:off x="4085850" y="471950"/>
              <a:ext cx="4240575" cy="1209800"/>
            </a:xfrm>
            <a:custGeom>
              <a:avLst/>
              <a:gdLst/>
              <a:ahLst/>
              <a:cxnLst/>
              <a:rect l="l" t="t" r="r" b="b"/>
              <a:pathLst>
                <a:path w="169623" h="48392" extrusionOk="0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sp>
        <p:nvSpPr>
          <p:cNvPr id="97" name="Google Shape;97;p4"/>
          <p:cNvSpPr txBox="1">
            <a:spLocks noGrp="1"/>
          </p:cNvSpPr>
          <p:nvPr>
            <p:ph type="sldNum" idx="12"/>
          </p:nvPr>
        </p:nvSpPr>
        <p:spPr>
          <a:xfrm>
            <a:off x="8552377" y="4673650"/>
            <a:ext cx="4008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4"/>
          <p:cNvSpPr/>
          <p:nvPr/>
        </p:nvSpPr>
        <p:spPr>
          <a:xfrm rot="10800000">
            <a:off x="3890825" y="0"/>
            <a:ext cx="1362300" cy="144750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49000">
                <a:srgbClr val="711662"/>
              </a:gs>
              <a:gs pos="50000">
                <a:schemeClr val="accent5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 txBox="1"/>
          <p:nvPr/>
        </p:nvSpPr>
        <p:spPr>
          <a:xfrm>
            <a:off x="3593400" y="10816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“</a:t>
            </a:r>
            <a:endParaRPr sz="96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1991825" y="2161800"/>
            <a:ext cx="5160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⩥"/>
              <a:defRPr sz="3000"/>
            </a:lvl1pPr>
            <a:lvl2pPr marL="914400" lvl="1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⊳"/>
              <a:defRPr sz="3000"/>
            </a:lvl2pPr>
            <a:lvl3pPr marL="1371600" lvl="2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algn="ctr" rtl="0">
              <a:spcBef>
                <a:spcPts val="600"/>
              </a:spcBef>
              <a:spcAft>
                <a:spcPts val="60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5"/>
          <p:cNvGrpSpPr/>
          <p:nvPr/>
        </p:nvGrpSpPr>
        <p:grpSpPr>
          <a:xfrm>
            <a:off x="-759397" y="-1429335"/>
            <a:ext cx="11252332" cy="8908295"/>
            <a:chOff x="-759397" y="-1429335"/>
            <a:chExt cx="11252332" cy="8908295"/>
          </a:xfrm>
        </p:grpSpPr>
        <p:grpSp>
          <p:nvGrpSpPr>
            <p:cNvPr id="103" name="Google Shape;103;p5"/>
            <p:cNvGrpSpPr/>
            <p:nvPr/>
          </p:nvGrpSpPr>
          <p:grpSpPr>
            <a:xfrm rot="6700721">
              <a:off x="7303640" y="3147701"/>
              <a:ext cx="3088249" cy="2313146"/>
              <a:chOff x="4085850" y="470300"/>
              <a:chExt cx="4240900" cy="3176500"/>
            </a:xfrm>
          </p:grpSpPr>
          <p:sp>
            <p:nvSpPr>
              <p:cNvPr id="104" name="Google Shape;104;p5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105" name="Google Shape;105;p5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106" name="Google Shape;106;p5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107" name="Google Shape;107;p5"/>
            <p:cNvGrpSpPr/>
            <p:nvPr/>
          </p:nvGrpSpPr>
          <p:grpSpPr>
            <a:xfrm rot="-7744153">
              <a:off x="-192592" y="-13570"/>
              <a:ext cx="2104103" cy="1576006"/>
              <a:chOff x="4085850" y="470300"/>
              <a:chExt cx="4240900" cy="3176500"/>
            </a:xfrm>
          </p:grpSpPr>
          <p:sp>
            <p:nvSpPr>
              <p:cNvPr id="108" name="Google Shape;108;p5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109" name="Google Shape;109;p5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110" name="Google Shape;110;p5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111" name="Google Shape;111;p5"/>
            <p:cNvGrpSpPr/>
            <p:nvPr/>
          </p:nvGrpSpPr>
          <p:grpSpPr>
            <a:xfrm>
              <a:off x="5722503" y="1415186"/>
              <a:ext cx="3088223" cy="2313127"/>
              <a:chOff x="4085850" y="470300"/>
              <a:chExt cx="4240900" cy="3176500"/>
            </a:xfrm>
          </p:grpSpPr>
          <p:sp>
            <p:nvSpPr>
              <p:cNvPr id="112" name="Google Shape;112;p5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113" name="Google Shape;113;p5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114" name="Google Shape;114;p5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115" name="Google Shape;115;p5"/>
            <p:cNvGrpSpPr/>
            <p:nvPr/>
          </p:nvGrpSpPr>
          <p:grpSpPr>
            <a:xfrm rot="-10393052">
              <a:off x="6322227" y="-1255070"/>
              <a:ext cx="3088207" cy="2313115"/>
              <a:chOff x="4085850" y="470300"/>
              <a:chExt cx="4240900" cy="3176500"/>
            </a:xfrm>
          </p:grpSpPr>
          <p:sp>
            <p:nvSpPr>
              <p:cNvPr id="116" name="Google Shape;116;p5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117" name="Google Shape;117;p5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118" name="Google Shape;118;p5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119" name="Google Shape;119;p5"/>
            <p:cNvGrpSpPr/>
            <p:nvPr/>
          </p:nvGrpSpPr>
          <p:grpSpPr>
            <a:xfrm rot="-3703752">
              <a:off x="8586740" y="1817588"/>
              <a:ext cx="1592892" cy="1193101"/>
              <a:chOff x="4085850" y="470300"/>
              <a:chExt cx="4240900" cy="3176500"/>
            </a:xfrm>
          </p:grpSpPr>
          <p:sp>
            <p:nvSpPr>
              <p:cNvPr id="120" name="Google Shape;120;p5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121" name="Google Shape;121;p5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122" name="Google Shape;122;p5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123" name="Google Shape;123;p5"/>
            <p:cNvGrpSpPr/>
            <p:nvPr/>
          </p:nvGrpSpPr>
          <p:grpSpPr>
            <a:xfrm rot="3440141">
              <a:off x="5102524" y="4398441"/>
              <a:ext cx="3088057" cy="2313002"/>
              <a:chOff x="4085850" y="470300"/>
              <a:chExt cx="4240900" cy="3176500"/>
            </a:xfrm>
          </p:grpSpPr>
          <p:sp>
            <p:nvSpPr>
              <p:cNvPr id="124" name="Google Shape;124;p5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125" name="Google Shape;125;p5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126" name="Google Shape;126;p5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127" name="Google Shape;127;p5"/>
            <p:cNvGrpSpPr/>
            <p:nvPr/>
          </p:nvGrpSpPr>
          <p:grpSpPr>
            <a:xfrm rot="-307025">
              <a:off x="-709365" y="4578160"/>
              <a:ext cx="1592869" cy="1193084"/>
              <a:chOff x="4085850" y="470300"/>
              <a:chExt cx="4240900" cy="3176500"/>
            </a:xfrm>
          </p:grpSpPr>
          <p:sp>
            <p:nvSpPr>
              <p:cNvPr id="128" name="Google Shape;128;p5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129" name="Google Shape;129;p5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130" name="Google Shape;130;p5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</p:grpSp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1334450" y="805875"/>
            <a:ext cx="6475200" cy="59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body" idx="1"/>
          </p:nvPr>
        </p:nvSpPr>
        <p:spPr>
          <a:xfrm>
            <a:off x="1334450" y="1513149"/>
            <a:ext cx="6475200" cy="283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⩥"/>
              <a:defRPr/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SzPts val="2400"/>
              <a:buChar char="⊳"/>
              <a:defRPr/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33" name="Google Shape;133;p5"/>
          <p:cNvSpPr txBox="1">
            <a:spLocks noGrp="1"/>
          </p:cNvSpPr>
          <p:nvPr>
            <p:ph type="sldNum" idx="12"/>
          </p:nvPr>
        </p:nvSpPr>
        <p:spPr>
          <a:xfrm>
            <a:off x="8552377" y="4673650"/>
            <a:ext cx="4008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6"/>
          <p:cNvGrpSpPr/>
          <p:nvPr/>
        </p:nvGrpSpPr>
        <p:grpSpPr>
          <a:xfrm>
            <a:off x="-526415" y="-2012041"/>
            <a:ext cx="10822522" cy="9292210"/>
            <a:chOff x="-526415" y="-2012041"/>
            <a:chExt cx="10822522" cy="9292210"/>
          </a:xfrm>
        </p:grpSpPr>
        <p:grpSp>
          <p:nvGrpSpPr>
            <p:cNvPr id="136" name="Google Shape;136;p6"/>
            <p:cNvGrpSpPr/>
            <p:nvPr/>
          </p:nvGrpSpPr>
          <p:grpSpPr>
            <a:xfrm rot="4770941">
              <a:off x="6865428" y="3318882"/>
              <a:ext cx="3088040" cy="2312990"/>
              <a:chOff x="4085850" y="470300"/>
              <a:chExt cx="4240900" cy="3176500"/>
            </a:xfrm>
          </p:grpSpPr>
          <p:sp>
            <p:nvSpPr>
              <p:cNvPr id="137" name="Google Shape;137;p6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138" name="Google Shape;138;p6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139" name="Google Shape;139;p6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140" name="Google Shape;140;p6"/>
            <p:cNvGrpSpPr/>
            <p:nvPr/>
          </p:nvGrpSpPr>
          <p:grpSpPr>
            <a:xfrm rot="621389">
              <a:off x="-401884" y="390858"/>
              <a:ext cx="2104265" cy="1576127"/>
              <a:chOff x="4085850" y="470300"/>
              <a:chExt cx="4240900" cy="317650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142" name="Google Shape;142;p6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143" name="Google Shape;143;p6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144" name="Google Shape;144;p6"/>
            <p:cNvGrpSpPr/>
            <p:nvPr/>
          </p:nvGrpSpPr>
          <p:grpSpPr>
            <a:xfrm rot="-6306529">
              <a:off x="5570084" y="1338843"/>
              <a:ext cx="3088100" cy="2313035"/>
              <a:chOff x="4085850" y="470300"/>
              <a:chExt cx="4240900" cy="3176500"/>
            </a:xfrm>
          </p:grpSpPr>
          <p:sp>
            <p:nvSpPr>
              <p:cNvPr id="145" name="Google Shape;145;p6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146" name="Google Shape;146;p6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147" name="Google Shape;147;p6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148" name="Google Shape;148;p6"/>
            <p:cNvGrpSpPr/>
            <p:nvPr/>
          </p:nvGrpSpPr>
          <p:grpSpPr>
            <a:xfrm rot="-7174504">
              <a:off x="6322166" y="-1254865"/>
              <a:ext cx="3088113" cy="2313044"/>
              <a:chOff x="4085850" y="470300"/>
              <a:chExt cx="4240900" cy="3176500"/>
            </a:xfrm>
          </p:grpSpPr>
          <p:sp>
            <p:nvSpPr>
              <p:cNvPr id="149" name="Google Shape;149;p6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150" name="Google Shape;150;p6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151" name="Google Shape;151;p6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152" name="Google Shape;152;p6"/>
            <p:cNvGrpSpPr/>
            <p:nvPr/>
          </p:nvGrpSpPr>
          <p:grpSpPr>
            <a:xfrm rot="-3192199">
              <a:off x="8544734" y="1101799"/>
              <a:ext cx="1593053" cy="1193221"/>
              <a:chOff x="4085850" y="470300"/>
              <a:chExt cx="4240900" cy="3176500"/>
            </a:xfrm>
          </p:grpSpPr>
          <p:sp>
            <p:nvSpPr>
              <p:cNvPr id="153" name="Google Shape;153;p6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154" name="Google Shape;154;p6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155" name="Google Shape;155;p6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156" name="Google Shape;156;p6"/>
            <p:cNvGrpSpPr/>
            <p:nvPr/>
          </p:nvGrpSpPr>
          <p:grpSpPr>
            <a:xfrm rot="-4784834">
              <a:off x="5102292" y="4398582"/>
              <a:ext cx="3087912" cy="2312894"/>
              <a:chOff x="4085850" y="470300"/>
              <a:chExt cx="4240900" cy="3176500"/>
            </a:xfrm>
          </p:grpSpPr>
          <p:sp>
            <p:nvSpPr>
              <p:cNvPr id="157" name="Google Shape;157;p6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158" name="Google Shape;158;p6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159" name="Google Shape;159;p6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160" name="Google Shape;160;p6"/>
            <p:cNvGrpSpPr/>
            <p:nvPr/>
          </p:nvGrpSpPr>
          <p:grpSpPr>
            <a:xfrm rot="-2449976">
              <a:off x="-330187" y="4273877"/>
              <a:ext cx="1592959" cy="1193151"/>
              <a:chOff x="4085850" y="470300"/>
              <a:chExt cx="4240900" cy="3176500"/>
            </a:xfrm>
          </p:grpSpPr>
          <p:sp>
            <p:nvSpPr>
              <p:cNvPr id="161" name="Google Shape;161;p6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162" name="Google Shape;162;p6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163" name="Google Shape;163;p6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</p:grpSp>
      <p:sp>
        <p:nvSpPr>
          <p:cNvPr id="164" name="Google Shape;164;p6"/>
          <p:cNvSpPr txBox="1">
            <a:spLocks noGrp="1"/>
          </p:cNvSpPr>
          <p:nvPr>
            <p:ph type="title"/>
          </p:nvPr>
        </p:nvSpPr>
        <p:spPr>
          <a:xfrm>
            <a:off x="1334450" y="805875"/>
            <a:ext cx="6475200" cy="59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6"/>
          <p:cNvSpPr txBox="1">
            <a:spLocks noGrp="1"/>
          </p:cNvSpPr>
          <p:nvPr>
            <p:ph type="body" idx="1"/>
          </p:nvPr>
        </p:nvSpPr>
        <p:spPr>
          <a:xfrm>
            <a:off x="1334375" y="1513150"/>
            <a:ext cx="3025500" cy="299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⩥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⊳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66" name="Google Shape;166;p6"/>
          <p:cNvSpPr txBox="1">
            <a:spLocks noGrp="1"/>
          </p:cNvSpPr>
          <p:nvPr>
            <p:ph type="body" idx="2"/>
          </p:nvPr>
        </p:nvSpPr>
        <p:spPr>
          <a:xfrm>
            <a:off x="4784196" y="1513150"/>
            <a:ext cx="3025500" cy="299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⩥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⊳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67" name="Google Shape;167;p6"/>
          <p:cNvSpPr txBox="1">
            <a:spLocks noGrp="1"/>
          </p:cNvSpPr>
          <p:nvPr>
            <p:ph type="sldNum" idx="12"/>
          </p:nvPr>
        </p:nvSpPr>
        <p:spPr>
          <a:xfrm>
            <a:off x="8552377" y="4673650"/>
            <a:ext cx="4008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7"/>
          <p:cNvGrpSpPr/>
          <p:nvPr/>
        </p:nvGrpSpPr>
        <p:grpSpPr>
          <a:xfrm rot="4099279" flipH="1">
            <a:off x="7303640" y="-97022"/>
            <a:ext cx="3088249" cy="2313146"/>
            <a:chOff x="4085850" y="470300"/>
            <a:chExt cx="4240900" cy="3176500"/>
          </a:xfrm>
        </p:grpSpPr>
        <p:sp>
          <p:nvSpPr>
            <p:cNvPr id="170" name="Google Shape;170;p7"/>
            <p:cNvSpPr/>
            <p:nvPr/>
          </p:nvSpPr>
          <p:spPr>
            <a:xfrm>
              <a:off x="4086275" y="1087100"/>
              <a:ext cx="2081675" cy="2559700"/>
            </a:xfrm>
            <a:custGeom>
              <a:avLst/>
              <a:gdLst/>
              <a:ahLst/>
              <a:cxnLst/>
              <a:rect l="l" t="t" r="r" b="b"/>
              <a:pathLst>
                <a:path w="83267" h="102388" extrusionOk="0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171" name="Google Shape;171;p7"/>
            <p:cNvSpPr/>
            <p:nvPr/>
          </p:nvSpPr>
          <p:spPr>
            <a:xfrm>
              <a:off x="5926550" y="470300"/>
              <a:ext cx="2400200" cy="3175950"/>
            </a:xfrm>
            <a:custGeom>
              <a:avLst/>
              <a:gdLst/>
              <a:ahLst/>
              <a:cxnLst/>
              <a:rect l="l" t="t" r="r" b="b"/>
              <a:pathLst>
                <a:path w="96008" h="127038" extrusionOk="0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172" name="Google Shape;172;p7"/>
            <p:cNvSpPr/>
            <p:nvPr/>
          </p:nvSpPr>
          <p:spPr>
            <a:xfrm>
              <a:off x="4085850" y="471950"/>
              <a:ext cx="4240575" cy="1209800"/>
            </a:xfrm>
            <a:custGeom>
              <a:avLst/>
              <a:gdLst/>
              <a:ahLst/>
              <a:cxnLst/>
              <a:rect l="l" t="t" r="r" b="b"/>
              <a:pathLst>
                <a:path w="169623" h="48392" extrusionOk="0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173" name="Google Shape;173;p7"/>
          <p:cNvGrpSpPr/>
          <p:nvPr/>
        </p:nvGrpSpPr>
        <p:grpSpPr>
          <a:xfrm rot="-6331410" flipH="1">
            <a:off x="169580" y="3839610"/>
            <a:ext cx="2104339" cy="1576183"/>
            <a:chOff x="4085850" y="470300"/>
            <a:chExt cx="4240900" cy="3176500"/>
          </a:xfrm>
        </p:grpSpPr>
        <p:sp>
          <p:nvSpPr>
            <p:cNvPr id="174" name="Google Shape;174;p7"/>
            <p:cNvSpPr/>
            <p:nvPr/>
          </p:nvSpPr>
          <p:spPr>
            <a:xfrm>
              <a:off x="4086275" y="1087100"/>
              <a:ext cx="2081675" cy="2559700"/>
            </a:xfrm>
            <a:custGeom>
              <a:avLst/>
              <a:gdLst/>
              <a:ahLst/>
              <a:cxnLst/>
              <a:rect l="l" t="t" r="r" b="b"/>
              <a:pathLst>
                <a:path w="83267" h="102388" extrusionOk="0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175" name="Google Shape;175;p7"/>
            <p:cNvSpPr/>
            <p:nvPr/>
          </p:nvSpPr>
          <p:spPr>
            <a:xfrm>
              <a:off x="5926550" y="470300"/>
              <a:ext cx="2400200" cy="3175950"/>
            </a:xfrm>
            <a:custGeom>
              <a:avLst/>
              <a:gdLst/>
              <a:ahLst/>
              <a:cxnLst/>
              <a:rect l="l" t="t" r="r" b="b"/>
              <a:pathLst>
                <a:path w="96008" h="127038" extrusionOk="0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176" name="Google Shape;176;p7"/>
            <p:cNvSpPr/>
            <p:nvPr/>
          </p:nvSpPr>
          <p:spPr>
            <a:xfrm>
              <a:off x="4085850" y="471950"/>
              <a:ext cx="4240575" cy="1209800"/>
            </a:xfrm>
            <a:custGeom>
              <a:avLst/>
              <a:gdLst/>
              <a:ahLst/>
              <a:cxnLst/>
              <a:rect l="l" t="t" r="r" b="b"/>
              <a:pathLst>
                <a:path w="169623" h="48392" extrusionOk="0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177" name="Google Shape;177;p7"/>
          <p:cNvGrpSpPr/>
          <p:nvPr/>
        </p:nvGrpSpPr>
        <p:grpSpPr>
          <a:xfrm rot="10800000" flipH="1">
            <a:off x="5722503" y="1635512"/>
            <a:ext cx="3088223" cy="2313127"/>
            <a:chOff x="4085850" y="470300"/>
            <a:chExt cx="4240900" cy="3176500"/>
          </a:xfrm>
        </p:grpSpPr>
        <p:sp>
          <p:nvSpPr>
            <p:cNvPr id="178" name="Google Shape;178;p7"/>
            <p:cNvSpPr/>
            <p:nvPr/>
          </p:nvSpPr>
          <p:spPr>
            <a:xfrm>
              <a:off x="4086275" y="1087100"/>
              <a:ext cx="2081675" cy="2559700"/>
            </a:xfrm>
            <a:custGeom>
              <a:avLst/>
              <a:gdLst/>
              <a:ahLst/>
              <a:cxnLst/>
              <a:rect l="l" t="t" r="r" b="b"/>
              <a:pathLst>
                <a:path w="83267" h="102388" extrusionOk="0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179" name="Google Shape;179;p7"/>
            <p:cNvSpPr/>
            <p:nvPr/>
          </p:nvSpPr>
          <p:spPr>
            <a:xfrm>
              <a:off x="5926550" y="470300"/>
              <a:ext cx="2400200" cy="3175950"/>
            </a:xfrm>
            <a:custGeom>
              <a:avLst/>
              <a:gdLst/>
              <a:ahLst/>
              <a:cxnLst/>
              <a:rect l="l" t="t" r="r" b="b"/>
              <a:pathLst>
                <a:path w="96008" h="127038" extrusionOk="0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180" name="Google Shape;180;p7"/>
            <p:cNvSpPr/>
            <p:nvPr/>
          </p:nvSpPr>
          <p:spPr>
            <a:xfrm>
              <a:off x="4085850" y="471950"/>
              <a:ext cx="4240575" cy="1209800"/>
            </a:xfrm>
            <a:custGeom>
              <a:avLst/>
              <a:gdLst/>
              <a:ahLst/>
              <a:cxnLst/>
              <a:rect l="l" t="t" r="r" b="b"/>
              <a:pathLst>
                <a:path w="169623" h="48392" extrusionOk="0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181" name="Google Shape;181;p7"/>
          <p:cNvGrpSpPr/>
          <p:nvPr/>
        </p:nvGrpSpPr>
        <p:grpSpPr>
          <a:xfrm rot="-406948" flipH="1">
            <a:off x="6322227" y="4305780"/>
            <a:ext cx="3088207" cy="2313115"/>
            <a:chOff x="4085850" y="470300"/>
            <a:chExt cx="4240900" cy="3176500"/>
          </a:xfrm>
        </p:grpSpPr>
        <p:sp>
          <p:nvSpPr>
            <p:cNvPr id="182" name="Google Shape;182;p7"/>
            <p:cNvSpPr/>
            <p:nvPr/>
          </p:nvSpPr>
          <p:spPr>
            <a:xfrm>
              <a:off x="4086275" y="1087100"/>
              <a:ext cx="2081675" cy="2559700"/>
            </a:xfrm>
            <a:custGeom>
              <a:avLst/>
              <a:gdLst/>
              <a:ahLst/>
              <a:cxnLst/>
              <a:rect l="l" t="t" r="r" b="b"/>
              <a:pathLst>
                <a:path w="83267" h="102388" extrusionOk="0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183" name="Google Shape;183;p7"/>
            <p:cNvSpPr/>
            <p:nvPr/>
          </p:nvSpPr>
          <p:spPr>
            <a:xfrm>
              <a:off x="5926550" y="470300"/>
              <a:ext cx="2400200" cy="3175950"/>
            </a:xfrm>
            <a:custGeom>
              <a:avLst/>
              <a:gdLst/>
              <a:ahLst/>
              <a:cxnLst/>
              <a:rect l="l" t="t" r="r" b="b"/>
              <a:pathLst>
                <a:path w="96008" h="127038" extrusionOk="0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184" name="Google Shape;184;p7"/>
            <p:cNvSpPr/>
            <p:nvPr/>
          </p:nvSpPr>
          <p:spPr>
            <a:xfrm>
              <a:off x="4085850" y="471950"/>
              <a:ext cx="4240575" cy="1209800"/>
            </a:xfrm>
            <a:custGeom>
              <a:avLst/>
              <a:gdLst/>
              <a:ahLst/>
              <a:cxnLst/>
              <a:rect l="l" t="t" r="r" b="b"/>
              <a:pathLst>
                <a:path w="169623" h="48392" extrusionOk="0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185" name="Google Shape;185;p7"/>
          <p:cNvGrpSpPr/>
          <p:nvPr/>
        </p:nvGrpSpPr>
        <p:grpSpPr>
          <a:xfrm rot="-7096248" flipH="1">
            <a:off x="8586740" y="2353136"/>
            <a:ext cx="1592892" cy="1193101"/>
            <a:chOff x="4085850" y="470300"/>
            <a:chExt cx="4240900" cy="3176500"/>
          </a:xfrm>
        </p:grpSpPr>
        <p:sp>
          <p:nvSpPr>
            <p:cNvPr id="186" name="Google Shape;186;p7"/>
            <p:cNvSpPr/>
            <p:nvPr/>
          </p:nvSpPr>
          <p:spPr>
            <a:xfrm>
              <a:off x="4086275" y="1087100"/>
              <a:ext cx="2081675" cy="2559700"/>
            </a:xfrm>
            <a:custGeom>
              <a:avLst/>
              <a:gdLst/>
              <a:ahLst/>
              <a:cxnLst/>
              <a:rect l="l" t="t" r="r" b="b"/>
              <a:pathLst>
                <a:path w="83267" h="102388" extrusionOk="0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187" name="Google Shape;187;p7"/>
            <p:cNvSpPr/>
            <p:nvPr/>
          </p:nvSpPr>
          <p:spPr>
            <a:xfrm>
              <a:off x="5926550" y="470300"/>
              <a:ext cx="2400200" cy="3175950"/>
            </a:xfrm>
            <a:custGeom>
              <a:avLst/>
              <a:gdLst/>
              <a:ahLst/>
              <a:cxnLst/>
              <a:rect l="l" t="t" r="r" b="b"/>
              <a:pathLst>
                <a:path w="96008" h="127038" extrusionOk="0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188" name="Google Shape;188;p7"/>
            <p:cNvSpPr/>
            <p:nvPr/>
          </p:nvSpPr>
          <p:spPr>
            <a:xfrm>
              <a:off x="4085850" y="471950"/>
              <a:ext cx="4240575" cy="1209800"/>
            </a:xfrm>
            <a:custGeom>
              <a:avLst/>
              <a:gdLst/>
              <a:ahLst/>
              <a:cxnLst/>
              <a:rect l="l" t="t" r="r" b="b"/>
              <a:pathLst>
                <a:path w="169623" h="48392" extrusionOk="0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189" name="Google Shape;189;p7"/>
          <p:cNvGrpSpPr/>
          <p:nvPr/>
        </p:nvGrpSpPr>
        <p:grpSpPr>
          <a:xfrm rot="7359859" flipH="1">
            <a:off x="5102524" y="-1347618"/>
            <a:ext cx="3088057" cy="2313002"/>
            <a:chOff x="4085850" y="470300"/>
            <a:chExt cx="4240900" cy="3176500"/>
          </a:xfrm>
        </p:grpSpPr>
        <p:sp>
          <p:nvSpPr>
            <p:cNvPr id="190" name="Google Shape;190;p7"/>
            <p:cNvSpPr/>
            <p:nvPr/>
          </p:nvSpPr>
          <p:spPr>
            <a:xfrm>
              <a:off x="4086275" y="1087100"/>
              <a:ext cx="2081675" cy="2559700"/>
            </a:xfrm>
            <a:custGeom>
              <a:avLst/>
              <a:gdLst/>
              <a:ahLst/>
              <a:cxnLst/>
              <a:rect l="l" t="t" r="r" b="b"/>
              <a:pathLst>
                <a:path w="83267" h="102388" extrusionOk="0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191" name="Google Shape;191;p7"/>
            <p:cNvSpPr/>
            <p:nvPr/>
          </p:nvSpPr>
          <p:spPr>
            <a:xfrm>
              <a:off x="5926550" y="470300"/>
              <a:ext cx="2400200" cy="3175950"/>
            </a:xfrm>
            <a:custGeom>
              <a:avLst/>
              <a:gdLst/>
              <a:ahLst/>
              <a:cxnLst/>
              <a:rect l="l" t="t" r="r" b="b"/>
              <a:pathLst>
                <a:path w="96008" h="127038" extrusionOk="0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192" name="Google Shape;192;p7"/>
            <p:cNvSpPr/>
            <p:nvPr/>
          </p:nvSpPr>
          <p:spPr>
            <a:xfrm>
              <a:off x="4085850" y="471950"/>
              <a:ext cx="4240575" cy="1209800"/>
            </a:xfrm>
            <a:custGeom>
              <a:avLst/>
              <a:gdLst/>
              <a:ahLst/>
              <a:cxnLst/>
              <a:rect l="l" t="t" r="r" b="b"/>
              <a:pathLst>
                <a:path w="169623" h="48392" extrusionOk="0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193" name="Google Shape;193;p7"/>
          <p:cNvGrpSpPr/>
          <p:nvPr/>
        </p:nvGrpSpPr>
        <p:grpSpPr>
          <a:xfrm rot="-7945286" flipH="1">
            <a:off x="62935" y="-408743"/>
            <a:ext cx="1593060" cy="1193227"/>
            <a:chOff x="4085850" y="470300"/>
            <a:chExt cx="4240900" cy="3176500"/>
          </a:xfrm>
        </p:grpSpPr>
        <p:sp>
          <p:nvSpPr>
            <p:cNvPr id="194" name="Google Shape;194;p7"/>
            <p:cNvSpPr/>
            <p:nvPr/>
          </p:nvSpPr>
          <p:spPr>
            <a:xfrm>
              <a:off x="4086275" y="1087100"/>
              <a:ext cx="2081675" cy="2559700"/>
            </a:xfrm>
            <a:custGeom>
              <a:avLst/>
              <a:gdLst/>
              <a:ahLst/>
              <a:cxnLst/>
              <a:rect l="l" t="t" r="r" b="b"/>
              <a:pathLst>
                <a:path w="83267" h="102388" extrusionOk="0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195" name="Google Shape;195;p7"/>
            <p:cNvSpPr/>
            <p:nvPr/>
          </p:nvSpPr>
          <p:spPr>
            <a:xfrm>
              <a:off x="5926550" y="470300"/>
              <a:ext cx="2400200" cy="3175950"/>
            </a:xfrm>
            <a:custGeom>
              <a:avLst/>
              <a:gdLst/>
              <a:ahLst/>
              <a:cxnLst/>
              <a:rect l="l" t="t" r="r" b="b"/>
              <a:pathLst>
                <a:path w="96008" h="127038" extrusionOk="0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196" name="Google Shape;196;p7"/>
            <p:cNvSpPr/>
            <p:nvPr/>
          </p:nvSpPr>
          <p:spPr>
            <a:xfrm>
              <a:off x="4085850" y="471950"/>
              <a:ext cx="4240575" cy="1209800"/>
            </a:xfrm>
            <a:custGeom>
              <a:avLst/>
              <a:gdLst/>
              <a:ahLst/>
              <a:cxnLst/>
              <a:rect l="l" t="t" r="r" b="b"/>
              <a:pathLst>
                <a:path w="169623" h="48392" extrusionOk="0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sp>
        <p:nvSpPr>
          <p:cNvPr id="197" name="Google Shape;197;p7"/>
          <p:cNvSpPr txBox="1">
            <a:spLocks noGrp="1"/>
          </p:cNvSpPr>
          <p:nvPr>
            <p:ph type="title"/>
          </p:nvPr>
        </p:nvSpPr>
        <p:spPr>
          <a:xfrm>
            <a:off x="1334450" y="805875"/>
            <a:ext cx="6475200" cy="59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7"/>
          <p:cNvSpPr txBox="1">
            <a:spLocks noGrp="1"/>
          </p:cNvSpPr>
          <p:nvPr>
            <p:ph type="body" idx="1"/>
          </p:nvPr>
        </p:nvSpPr>
        <p:spPr>
          <a:xfrm>
            <a:off x="1334450" y="1513150"/>
            <a:ext cx="2007000" cy="293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⩥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⊳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99" name="Google Shape;199;p7"/>
          <p:cNvSpPr txBox="1">
            <a:spLocks noGrp="1"/>
          </p:cNvSpPr>
          <p:nvPr>
            <p:ph type="body" idx="2"/>
          </p:nvPr>
        </p:nvSpPr>
        <p:spPr>
          <a:xfrm>
            <a:off x="3552414" y="1513150"/>
            <a:ext cx="2007000" cy="293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⩥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⊳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00" name="Google Shape;200;p7"/>
          <p:cNvSpPr txBox="1">
            <a:spLocks noGrp="1"/>
          </p:cNvSpPr>
          <p:nvPr>
            <p:ph type="body" idx="3"/>
          </p:nvPr>
        </p:nvSpPr>
        <p:spPr>
          <a:xfrm>
            <a:off x="5770377" y="1513150"/>
            <a:ext cx="2007000" cy="293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⩥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⊳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01" name="Google Shape;201;p7"/>
          <p:cNvSpPr txBox="1">
            <a:spLocks noGrp="1"/>
          </p:cNvSpPr>
          <p:nvPr>
            <p:ph type="sldNum" idx="12"/>
          </p:nvPr>
        </p:nvSpPr>
        <p:spPr>
          <a:xfrm>
            <a:off x="8552377" y="4673650"/>
            <a:ext cx="4008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8"/>
          <p:cNvGrpSpPr/>
          <p:nvPr/>
        </p:nvGrpSpPr>
        <p:grpSpPr>
          <a:xfrm rot="10800000" flipH="1">
            <a:off x="-526415" y="-2164441"/>
            <a:ext cx="10822522" cy="9292210"/>
            <a:chOff x="-526415" y="-2012041"/>
            <a:chExt cx="10822522" cy="9292210"/>
          </a:xfrm>
        </p:grpSpPr>
        <p:grpSp>
          <p:nvGrpSpPr>
            <p:cNvPr id="204" name="Google Shape;204;p8"/>
            <p:cNvGrpSpPr/>
            <p:nvPr/>
          </p:nvGrpSpPr>
          <p:grpSpPr>
            <a:xfrm rot="4770941">
              <a:off x="6865428" y="3318882"/>
              <a:ext cx="3088040" cy="2312990"/>
              <a:chOff x="4085850" y="470300"/>
              <a:chExt cx="4240900" cy="3176500"/>
            </a:xfrm>
          </p:grpSpPr>
          <p:sp>
            <p:nvSpPr>
              <p:cNvPr id="205" name="Google Shape;205;p8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06" name="Google Shape;206;p8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207" name="Google Shape;207;p8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208" name="Google Shape;208;p8"/>
            <p:cNvGrpSpPr/>
            <p:nvPr/>
          </p:nvGrpSpPr>
          <p:grpSpPr>
            <a:xfrm rot="621389">
              <a:off x="-401884" y="390858"/>
              <a:ext cx="2104265" cy="1576127"/>
              <a:chOff x="4085850" y="470300"/>
              <a:chExt cx="4240900" cy="3176500"/>
            </a:xfrm>
          </p:grpSpPr>
          <p:sp>
            <p:nvSpPr>
              <p:cNvPr id="209" name="Google Shape;209;p8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10" name="Google Shape;210;p8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211" name="Google Shape;211;p8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212" name="Google Shape;212;p8"/>
            <p:cNvGrpSpPr/>
            <p:nvPr/>
          </p:nvGrpSpPr>
          <p:grpSpPr>
            <a:xfrm rot="-6306529">
              <a:off x="5570084" y="1338843"/>
              <a:ext cx="3088100" cy="2313035"/>
              <a:chOff x="4085850" y="470300"/>
              <a:chExt cx="4240900" cy="3176500"/>
            </a:xfrm>
          </p:grpSpPr>
          <p:sp>
            <p:nvSpPr>
              <p:cNvPr id="213" name="Google Shape;213;p8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14" name="Google Shape;214;p8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215" name="Google Shape;215;p8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216" name="Google Shape;216;p8"/>
            <p:cNvGrpSpPr/>
            <p:nvPr/>
          </p:nvGrpSpPr>
          <p:grpSpPr>
            <a:xfrm rot="-7174504">
              <a:off x="6322166" y="-1254865"/>
              <a:ext cx="3088113" cy="2313044"/>
              <a:chOff x="4085850" y="470300"/>
              <a:chExt cx="4240900" cy="3176500"/>
            </a:xfrm>
          </p:grpSpPr>
          <p:sp>
            <p:nvSpPr>
              <p:cNvPr id="217" name="Google Shape;217;p8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18" name="Google Shape;218;p8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219" name="Google Shape;219;p8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220" name="Google Shape;220;p8"/>
            <p:cNvGrpSpPr/>
            <p:nvPr/>
          </p:nvGrpSpPr>
          <p:grpSpPr>
            <a:xfrm rot="-3192199">
              <a:off x="8544734" y="1101799"/>
              <a:ext cx="1593053" cy="1193221"/>
              <a:chOff x="4085850" y="470300"/>
              <a:chExt cx="4240900" cy="3176500"/>
            </a:xfrm>
          </p:grpSpPr>
          <p:sp>
            <p:nvSpPr>
              <p:cNvPr id="221" name="Google Shape;221;p8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22" name="Google Shape;222;p8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223" name="Google Shape;223;p8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224" name="Google Shape;224;p8"/>
            <p:cNvGrpSpPr/>
            <p:nvPr/>
          </p:nvGrpSpPr>
          <p:grpSpPr>
            <a:xfrm rot="-4784834">
              <a:off x="5102292" y="4398582"/>
              <a:ext cx="3087912" cy="2312894"/>
              <a:chOff x="4085850" y="470300"/>
              <a:chExt cx="4240900" cy="3176500"/>
            </a:xfrm>
          </p:grpSpPr>
          <p:sp>
            <p:nvSpPr>
              <p:cNvPr id="225" name="Google Shape;225;p8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26" name="Google Shape;226;p8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227" name="Google Shape;227;p8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228" name="Google Shape;228;p8"/>
            <p:cNvGrpSpPr/>
            <p:nvPr/>
          </p:nvGrpSpPr>
          <p:grpSpPr>
            <a:xfrm rot="-2449976">
              <a:off x="-330187" y="4273877"/>
              <a:ext cx="1592959" cy="1193151"/>
              <a:chOff x="4085850" y="470300"/>
              <a:chExt cx="4240900" cy="3176500"/>
            </a:xfrm>
          </p:grpSpPr>
          <p:sp>
            <p:nvSpPr>
              <p:cNvPr id="229" name="Google Shape;229;p8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30" name="Google Shape;230;p8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231" name="Google Shape;231;p8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</p:grpSp>
      <p:sp>
        <p:nvSpPr>
          <p:cNvPr id="232" name="Google Shape;232;p8"/>
          <p:cNvSpPr txBox="1">
            <a:spLocks noGrp="1"/>
          </p:cNvSpPr>
          <p:nvPr>
            <p:ph type="title"/>
          </p:nvPr>
        </p:nvSpPr>
        <p:spPr>
          <a:xfrm>
            <a:off x="1334450" y="805875"/>
            <a:ext cx="6475200" cy="59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8"/>
          <p:cNvSpPr txBox="1">
            <a:spLocks noGrp="1"/>
          </p:cNvSpPr>
          <p:nvPr>
            <p:ph type="sldNum" idx="12"/>
          </p:nvPr>
        </p:nvSpPr>
        <p:spPr>
          <a:xfrm>
            <a:off x="8552377" y="4673650"/>
            <a:ext cx="4008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9"/>
          <p:cNvGrpSpPr/>
          <p:nvPr/>
        </p:nvGrpSpPr>
        <p:grpSpPr>
          <a:xfrm>
            <a:off x="-818949" y="-1020715"/>
            <a:ext cx="10913372" cy="7622499"/>
            <a:chOff x="-818949" y="-1020715"/>
            <a:chExt cx="10913372" cy="7622499"/>
          </a:xfrm>
        </p:grpSpPr>
        <p:grpSp>
          <p:nvGrpSpPr>
            <p:cNvPr id="236" name="Google Shape;236;p9"/>
            <p:cNvGrpSpPr/>
            <p:nvPr/>
          </p:nvGrpSpPr>
          <p:grpSpPr>
            <a:xfrm rot="-4527684">
              <a:off x="8019650" y="4601602"/>
              <a:ext cx="2099905" cy="1572861"/>
              <a:chOff x="4085850" y="470300"/>
              <a:chExt cx="4240900" cy="3176500"/>
            </a:xfrm>
          </p:grpSpPr>
          <p:sp>
            <p:nvSpPr>
              <p:cNvPr id="237" name="Google Shape;237;p9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38" name="Google Shape;238;p9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239" name="Google Shape;239;p9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240" name="Google Shape;240;p9"/>
            <p:cNvGrpSpPr/>
            <p:nvPr/>
          </p:nvGrpSpPr>
          <p:grpSpPr>
            <a:xfrm>
              <a:off x="2661232" y="-763064"/>
              <a:ext cx="2099670" cy="1572685"/>
              <a:chOff x="4085850" y="470300"/>
              <a:chExt cx="4240900" cy="3176500"/>
            </a:xfrm>
          </p:grpSpPr>
          <p:sp>
            <p:nvSpPr>
              <p:cNvPr id="241" name="Google Shape;241;p9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42" name="Google Shape;242;p9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243" name="Google Shape;243;p9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244" name="Google Shape;244;p9"/>
            <p:cNvGrpSpPr/>
            <p:nvPr/>
          </p:nvGrpSpPr>
          <p:grpSpPr>
            <a:xfrm rot="-10392908">
              <a:off x="7794620" y="-644530"/>
              <a:ext cx="2099957" cy="1572900"/>
              <a:chOff x="4085850" y="470300"/>
              <a:chExt cx="4240900" cy="3176500"/>
            </a:xfrm>
          </p:grpSpPr>
          <p:sp>
            <p:nvSpPr>
              <p:cNvPr id="245" name="Google Shape;245;p9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46" name="Google Shape;246;p9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247" name="Google Shape;247;p9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248" name="Google Shape;248;p9"/>
            <p:cNvGrpSpPr/>
            <p:nvPr/>
          </p:nvGrpSpPr>
          <p:grpSpPr>
            <a:xfrm rot="6700735">
              <a:off x="7794705" y="1370232"/>
              <a:ext cx="2099757" cy="1572751"/>
              <a:chOff x="4085850" y="470300"/>
              <a:chExt cx="4240900" cy="3176500"/>
            </a:xfrm>
          </p:grpSpPr>
          <p:sp>
            <p:nvSpPr>
              <p:cNvPr id="249" name="Google Shape;249;p9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50" name="Google Shape;250;p9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251" name="Google Shape;251;p9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252" name="Google Shape;252;p9"/>
            <p:cNvGrpSpPr/>
            <p:nvPr/>
          </p:nvGrpSpPr>
          <p:grpSpPr>
            <a:xfrm rot="-528359">
              <a:off x="2945437" y="4011777"/>
              <a:ext cx="2099824" cy="1572801"/>
              <a:chOff x="4085850" y="470300"/>
              <a:chExt cx="4240900" cy="3176500"/>
            </a:xfrm>
          </p:grpSpPr>
          <p:sp>
            <p:nvSpPr>
              <p:cNvPr id="253" name="Google Shape;253;p9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54" name="Google Shape;254;p9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255" name="Google Shape;255;p9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256" name="Google Shape;256;p9"/>
            <p:cNvGrpSpPr/>
            <p:nvPr/>
          </p:nvGrpSpPr>
          <p:grpSpPr>
            <a:xfrm rot="-6463940">
              <a:off x="-800051" y="2374509"/>
              <a:ext cx="2099769" cy="1572760"/>
              <a:chOff x="4085850" y="470300"/>
              <a:chExt cx="4240900" cy="3176500"/>
            </a:xfrm>
          </p:grpSpPr>
          <p:sp>
            <p:nvSpPr>
              <p:cNvPr id="257" name="Google Shape;257;p9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58" name="Google Shape;258;p9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259" name="Google Shape;259;p9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260" name="Google Shape;260;p9"/>
            <p:cNvGrpSpPr/>
            <p:nvPr/>
          </p:nvGrpSpPr>
          <p:grpSpPr>
            <a:xfrm rot="3661376">
              <a:off x="414471" y="-507602"/>
              <a:ext cx="2100056" cy="1572975"/>
              <a:chOff x="4085850" y="470300"/>
              <a:chExt cx="4240900" cy="3176500"/>
            </a:xfrm>
          </p:grpSpPr>
          <p:sp>
            <p:nvSpPr>
              <p:cNvPr id="261" name="Google Shape;261;p9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62" name="Google Shape;262;p9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263" name="Google Shape;263;p9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264" name="Google Shape;264;p9"/>
            <p:cNvGrpSpPr/>
            <p:nvPr/>
          </p:nvGrpSpPr>
          <p:grpSpPr>
            <a:xfrm rot="2064540">
              <a:off x="4893687" y="4316027"/>
              <a:ext cx="2099825" cy="1572802"/>
              <a:chOff x="4085850" y="470300"/>
              <a:chExt cx="4240900" cy="3176500"/>
            </a:xfrm>
          </p:grpSpPr>
          <p:sp>
            <p:nvSpPr>
              <p:cNvPr id="265" name="Google Shape;265;p9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avLst/>
                <a:gdLst/>
                <a:ahLst/>
                <a:cxnLst/>
                <a:rect l="l" t="t" r="r" b="b"/>
                <a:pathLst>
                  <a:path w="83267" h="102388" extrusionOk="0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66" name="Google Shape;266;p9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127038" extrusionOk="0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267" name="Google Shape;267;p9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avLst/>
                <a:gdLst/>
                <a:ahLst/>
                <a:cxnLst/>
                <a:rect l="l" t="t" r="r" b="b"/>
                <a:pathLst>
                  <a:path w="169623" h="48392" extrusionOk="0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</p:grpSp>
      <p:sp>
        <p:nvSpPr>
          <p:cNvPr id="268" name="Google Shape;268;p9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6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69" name="Google Shape;269;p9"/>
          <p:cNvSpPr txBox="1">
            <a:spLocks noGrp="1"/>
          </p:cNvSpPr>
          <p:nvPr>
            <p:ph type="sldNum" idx="12"/>
          </p:nvPr>
        </p:nvSpPr>
        <p:spPr>
          <a:xfrm>
            <a:off x="8552377" y="4673650"/>
            <a:ext cx="4008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"/>
          <p:cNvSpPr txBox="1">
            <a:spLocks noGrp="1"/>
          </p:cNvSpPr>
          <p:nvPr>
            <p:ph type="sldNum" idx="12"/>
          </p:nvPr>
        </p:nvSpPr>
        <p:spPr>
          <a:xfrm>
            <a:off x="8552377" y="4673650"/>
            <a:ext cx="4008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2" name="Google Shape;272;p10"/>
          <p:cNvGrpSpPr/>
          <p:nvPr/>
        </p:nvGrpSpPr>
        <p:grpSpPr>
          <a:xfrm>
            <a:off x="4086340" y="462600"/>
            <a:ext cx="4240900" cy="3176500"/>
            <a:chOff x="4085850" y="470300"/>
            <a:chExt cx="4240900" cy="3176500"/>
          </a:xfrm>
        </p:grpSpPr>
        <p:sp>
          <p:nvSpPr>
            <p:cNvPr id="273" name="Google Shape;273;p10"/>
            <p:cNvSpPr/>
            <p:nvPr/>
          </p:nvSpPr>
          <p:spPr>
            <a:xfrm>
              <a:off x="4086275" y="1087100"/>
              <a:ext cx="2081675" cy="2559700"/>
            </a:xfrm>
            <a:custGeom>
              <a:avLst/>
              <a:gdLst/>
              <a:ahLst/>
              <a:cxnLst/>
              <a:rect l="l" t="t" r="r" b="b"/>
              <a:pathLst>
                <a:path w="83267" h="102388" extrusionOk="0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274" name="Google Shape;274;p10"/>
            <p:cNvSpPr/>
            <p:nvPr/>
          </p:nvSpPr>
          <p:spPr>
            <a:xfrm>
              <a:off x="5926550" y="470300"/>
              <a:ext cx="2400200" cy="3175950"/>
            </a:xfrm>
            <a:custGeom>
              <a:avLst/>
              <a:gdLst/>
              <a:ahLst/>
              <a:cxnLst/>
              <a:rect l="l" t="t" r="r" b="b"/>
              <a:pathLst>
                <a:path w="96008" h="127038" extrusionOk="0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275" name="Google Shape;275;p10"/>
            <p:cNvSpPr/>
            <p:nvPr/>
          </p:nvSpPr>
          <p:spPr>
            <a:xfrm>
              <a:off x="4085850" y="471950"/>
              <a:ext cx="4240575" cy="1209800"/>
            </a:xfrm>
            <a:custGeom>
              <a:avLst/>
              <a:gdLst/>
              <a:ahLst/>
              <a:cxnLst/>
              <a:rect l="l" t="t" r="r" b="b"/>
              <a:pathLst>
                <a:path w="169623" h="48392" extrusionOk="0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276" name="Google Shape;276;p10"/>
          <p:cNvGrpSpPr/>
          <p:nvPr/>
        </p:nvGrpSpPr>
        <p:grpSpPr>
          <a:xfrm rot="-10393052">
            <a:off x="3969279" y="-2518050"/>
            <a:ext cx="4240893" cy="3176495"/>
            <a:chOff x="4085850" y="470300"/>
            <a:chExt cx="4240900" cy="3176500"/>
          </a:xfrm>
        </p:grpSpPr>
        <p:sp>
          <p:nvSpPr>
            <p:cNvPr id="277" name="Google Shape;277;p10"/>
            <p:cNvSpPr/>
            <p:nvPr/>
          </p:nvSpPr>
          <p:spPr>
            <a:xfrm>
              <a:off x="4086275" y="1087100"/>
              <a:ext cx="2081675" cy="2559700"/>
            </a:xfrm>
            <a:custGeom>
              <a:avLst/>
              <a:gdLst/>
              <a:ahLst/>
              <a:cxnLst/>
              <a:rect l="l" t="t" r="r" b="b"/>
              <a:pathLst>
                <a:path w="83267" h="102388" extrusionOk="0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278" name="Google Shape;278;p10"/>
            <p:cNvSpPr/>
            <p:nvPr/>
          </p:nvSpPr>
          <p:spPr>
            <a:xfrm>
              <a:off x="5926550" y="470300"/>
              <a:ext cx="2400200" cy="3175950"/>
            </a:xfrm>
            <a:custGeom>
              <a:avLst/>
              <a:gdLst/>
              <a:ahLst/>
              <a:cxnLst/>
              <a:rect l="l" t="t" r="r" b="b"/>
              <a:pathLst>
                <a:path w="96008" h="127038" extrusionOk="0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279" name="Google Shape;279;p10"/>
            <p:cNvSpPr/>
            <p:nvPr/>
          </p:nvSpPr>
          <p:spPr>
            <a:xfrm>
              <a:off x="4085850" y="471950"/>
              <a:ext cx="4240575" cy="1209800"/>
            </a:xfrm>
            <a:custGeom>
              <a:avLst/>
              <a:gdLst/>
              <a:ahLst/>
              <a:cxnLst/>
              <a:rect l="l" t="t" r="r" b="b"/>
              <a:pathLst>
                <a:path w="169623" h="48392" extrusionOk="0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280" name="Google Shape;280;p10"/>
          <p:cNvGrpSpPr/>
          <p:nvPr/>
        </p:nvGrpSpPr>
        <p:grpSpPr>
          <a:xfrm rot="6700680">
            <a:off x="6912807" y="1693367"/>
            <a:ext cx="4241016" cy="3176587"/>
            <a:chOff x="4085850" y="470300"/>
            <a:chExt cx="4240900" cy="3176500"/>
          </a:xfrm>
        </p:grpSpPr>
        <p:sp>
          <p:nvSpPr>
            <p:cNvPr id="281" name="Google Shape;281;p10"/>
            <p:cNvSpPr/>
            <p:nvPr/>
          </p:nvSpPr>
          <p:spPr>
            <a:xfrm>
              <a:off x="4086275" y="1087100"/>
              <a:ext cx="2081675" cy="2559700"/>
            </a:xfrm>
            <a:custGeom>
              <a:avLst/>
              <a:gdLst/>
              <a:ahLst/>
              <a:cxnLst/>
              <a:rect l="l" t="t" r="r" b="b"/>
              <a:pathLst>
                <a:path w="83267" h="102388" extrusionOk="0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282" name="Google Shape;282;p10"/>
            <p:cNvSpPr/>
            <p:nvPr/>
          </p:nvSpPr>
          <p:spPr>
            <a:xfrm>
              <a:off x="5926550" y="470300"/>
              <a:ext cx="2400200" cy="3175950"/>
            </a:xfrm>
            <a:custGeom>
              <a:avLst/>
              <a:gdLst/>
              <a:ahLst/>
              <a:cxnLst/>
              <a:rect l="l" t="t" r="r" b="b"/>
              <a:pathLst>
                <a:path w="96008" h="127038" extrusionOk="0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283" name="Google Shape;283;p10"/>
            <p:cNvSpPr/>
            <p:nvPr/>
          </p:nvSpPr>
          <p:spPr>
            <a:xfrm>
              <a:off x="4085850" y="471950"/>
              <a:ext cx="4240575" cy="1209800"/>
            </a:xfrm>
            <a:custGeom>
              <a:avLst/>
              <a:gdLst/>
              <a:ahLst/>
              <a:cxnLst/>
              <a:rect l="l" t="t" r="r" b="b"/>
              <a:pathLst>
                <a:path w="169623" h="48392" extrusionOk="0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284" name="Google Shape;284;p10"/>
          <p:cNvGrpSpPr/>
          <p:nvPr/>
        </p:nvGrpSpPr>
        <p:grpSpPr>
          <a:xfrm rot="-528350">
            <a:off x="1390051" y="3358081"/>
            <a:ext cx="4241274" cy="3176780"/>
            <a:chOff x="4085850" y="470300"/>
            <a:chExt cx="4240900" cy="3176500"/>
          </a:xfrm>
        </p:grpSpPr>
        <p:sp>
          <p:nvSpPr>
            <p:cNvPr id="285" name="Google Shape;285;p10"/>
            <p:cNvSpPr/>
            <p:nvPr/>
          </p:nvSpPr>
          <p:spPr>
            <a:xfrm>
              <a:off x="4086275" y="1087100"/>
              <a:ext cx="2081675" cy="2559700"/>
            </a:xfrm>
            <a:custGeom>
              <a:avLst/>
              <a:gdLst/>
              <a:ahLst/>
              <a:cxnLst/>
              <a:rect l="l" t="t" r="r" b="b"/>
              <a:pathLst>
                <a:path w="83267" h="102388" extrusionOk="0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286" name="Google Shape;286;p10"/>
            <p:cNvSpPr/>
            <p:nvPr/>
          </p:nvSpPr>
          <p:spPr>
            <a:xfrm>
              <a:off x="5926550" y="470300"/>
              <a:ext cx="2400200" cy="3175950"/>
            </a:xfrm>
            <a:custGeom>
              <a:avLst/>
              <a:gdLst/>
              <a:ahLst/>
              <a:cxnLst/>
              <a:rect l="l" t="t" r="r" b="b"/>
              <a:pathLst>
                <a:path w="96008" h="127038" extrusionOk="0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287" name="Google Shape;287;p10"/>
            <p:cNvSpPr/>
            <p:nvPr/>
          </p:nvSpPr>
          <p:spPr>
            <a:xfrm>
              <a:off x="4085850" y="471950"/>
              <a:ext cx="4240575" cy="1209800"/>
            </a:xfrm>
            <a:custGeom>
              <a:avLst/>
              <a:gdLst/>
              <a:ahLst/>
              <a:cxnLst/>
              <a:rect l="l" t="t" r="r" b="b"/>
              <a:pathLst>
                <a:path w="169623" h="48392" extrusionOk="0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288" name="Google Shape;288;p10"/>
          <p:cNvGrpSpPr/>
          <p:nvPr/>
        </p:nvGrpSpPr>
        <p:grpSpPr>
          <a:xfrm rot="-6463698">
            <a:off x="-1980712" y="2067093"/>
            <a:ext cx="4240850" cy="3176463"/>
            <a:chOff x="4085850" y="470300"/>
            <a:chExt cx="4240900" cy="3176500"/>
          </a:xfrm>
        </p:grpSpPr>
        <p:sp>
          <p:nvSpPr>
            <p:cNvPr id="289" name="Google Shape;289;p10"/>
            <p:cNvSpPr/>
            <p:nvPr/>
          </p:nvSpPr>
          <p:spPr>
            <a:xfrm>
              <a:off x="4086275" y="1087100"/>
              <a:ext cx="2081675" cy="2559700"/>
            </a:xfrm>
            <a:custGeom>
              <a:avLst/>
              <a:gdLst/>
              <a:ahLst/>
              <a:cxnLst/>
              <a:rect l="l" t="t" r="r" b="b"/>
              <a:pathLst>
                <a:path w="83267" h="102388" extrusionOk="0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290" name="Google Shape;290;p10"/>
            <p:cNvSpPr/>
            <p:nvPr/>
          </p:nvSpPr>
          <p:spPr>
            <a:xfrm>
              <a:off x="5926550" y="470300"/>
              <a:ext cx="2400200" cy="3175950"/>
            </a:xfrm>
            <a:custGeom>
              <a:avLst/>
              <a:gdLst/>
              <a:ahLst/>
              <a:cxnLst/>
              <a:rect l="l" t="t" r="r" b="b"/>
              <a:pathLst>
                <a:path w="96008" h="127038" extrusionOk="0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291" name="Google Shape;291;p10"/>
            <p:cNvSpPr/>
            <p:nvPr/>
          </p:nvSpPr>
          <p:spPr>
            <a:xfrm>
              <a:off x="4085850" y="471950"/>
              <a:ext cx="4240575" cy="1209800"/>
            </a:xfrm>
            <a:custGeom>
              <a:avLst/>
              <a:gdLst/>
              <a:ahLst/>
              <a:cxnLst/>
              <a:rect l="l" t="t" r="r" b="b"/>
              <a:pathLst>
                <a:path w="169623" h="48392" extrusionOk="0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292" name="Google Shape;292;p10"/>
          <p:cNvGrpSpPr/>
          <p:nvPr/>
        </p:nvGrpSpPr>
        <p:grpSpPr>
          <a:xfrm rot="3661699">
            <a:off x="-404847" y="-159446"/>
            <a:ext cx="4241098" cy="3176648"/>
            <a:chOff x="4085850" y="470300"/>
            <a:chExt cx="4240900" cy="3176500"/>
          </a:xfrm>
        </p:grpSpPr>
        <p:sp>
          <p:nvSpPr>
            <p:cNvPr id="293" name="Google Shape;293;p10"/>
            <p:cNvSpPr/>
            <p:nvPr/>
          </p:nvSpPr>
          <p:spPr>
            <a:xfrm>
              <a:off x="4086275" y="1087100"/>
              <a:ext cx="2081675" cy="2559700"/>
            </a:xfrm>
            <a:custGeom>
              <a:avLst/>
              <a:gdLst/>
              <a:ahLst/>
              <a:cxnLst/>
              <a:rect l="l" t="t" r="r" b="b"/>
              <a:pathLst>
                <a:path w="83267" h="102388" extrusionOk="0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294" name="Google Shape;294;p10"/>
            <p:cNvSpPr/>
            <p:nvPr/>
          </p:nvSpPr>
          <p:spPr>
            <a:xfrm>
              <a:off x="5926550" y="470300"/>
              <a:ext cx="2400200" cy="3175950"/>
            </a:xfrm>
            <a:custGeom>
              <a:avLst/>
              <a:gdLst/>
              <a:ahLst/>
              <a:cxnLst/>
              <a:rect l="l" t="t" r="r" b="b"/>
              <a:pathLst>
                <a:path w="96008" h="127038" extrusionOk="0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295" name="Google Shape;295;p10"/>
            <p:cNvSpPr/>
            <p:nvPr/>
          </p:nvSpPr>
          <p:spPr>
            <a:xfrm>
              <a:off x="4085850" y="471950"/>
              <a:ext cx="4240575" cy="1209800"/>
            </a:xfrm>
            <a:custGeom>
              <a:avLst/>
              <a:gdLst/>
              <a:ahLst/>
              <a:cxnLst/>
              <a:rect l="l" t="t" r="r" b="b"/>
              <a:pathLst>
                <a:path w="169623" h="48392" extrusionOk="0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296" name="Google Shape;296;p10"/>
          <p:cNvGrpSpPr/>
          <p:nvPr/>
        </p:nvGrpSpPr>
        <p:grpSpPr>
          <a:xfrm rot="2064881">
            <a:off x="5076518" y="4635784"/>
            <a:ext cx="4241061" cy="3176621"/>
            <a:chOff x="4085850" y="470300"/>
            <a:chExt cx="4240900" cy="3176500"/>
          </a:xfrm>
        </p:grpSpPr>
        <p:sp>
          <p:nvSpPr>
            <p:cNvPr id="297" name="Google Shape;297;p10"/>
            <p:cNvSpPr/>
            <p:nvPr/>
          </p:nvSpPr>
          <p:spPr>
            <a:xfrm>
              <a:off x="4086275" y="1087100"/>
              <a:ext cx="2081675" cy="2559700"/>
            </a:xfrm>
            <a:custGeom>
              <a:avLst/>
              <a:gdLst/>
              <a:ahLst/>
              <a:cxnLst/>
              <a:rect l="l" t="t" r="r" b="b"/>
              <a:pathLst>
                <a:path w="83267" h="102388" extrusionOk="0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298" name="Google Shape;298;p10"/>
            <p:cNvSpPr/>
            <p:nvPr/>
          </p:nvSpPr>
          <p:spPr>
            <a:xfrm>
              <a:off x="5926550" y="470300"/>
              <a:ext cx="2400200" cy="3175950"/>
            </a:xfrm>
            <a:custGeom>
              <a:avLst/>
              <a:gdLst/>
              <a:ahLst/>
              <a:cxnLst/>
              <a:rect l="l" t="t" r="r" b="b"/>
              <a:pathLst>
                <a:path w="96008" h="127038" extrusionOk="0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299" name="Google Shape;299;p10"/>
            <p:cNvSpPr/>
            <p:nvPr/>
          </p:nvSpPr>
          <p:spPr>
            <a:xfrm>
              <a:off x="4085850" y="471950"/>
              <a:ext cx="4240575" cy="1209800"/>
            </a:xfrm>
            <a:custGeom>
              <a:avLst/>
              <a:gdLst/>
              <a:ahLst/>
              <a:cxnLst/>
              <a:rect l="l" t="t" r="r" b="b"/>
              <a:pathLst>
                <a:path w="169623" h="48392" extrusionOk="0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34450" y="805875"/>
            <a:ext cx="64752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ebas Neue"/>
              <a:buNone/>
              <a:defRPr sz="4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ebas Neue"/>
              <a:buNone/>
              <a:defRPr sz="4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ebas Neue"/>
              <a:buNone/>
              <a:defRPr sz="4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ebas Neue"/>
              <a:buNone/>
              <a:defRPr sz="4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ebas Neue"/>
              <a:buNone/>
              <a:defRPr sz="4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ebas Neue"/>
              <a:buNone/>
              <a:defRPr sz="4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ebas Neue"/>
              <a:buNone/>
              <a:defRPr sz="4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ebas Neue"/>
              <a:buNone/>
              <a:defRPr sz="4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ebas Neue"/>
              <a:buNone/>
              <a:defRPr sz="4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34450" y="1513149"/>
            <a:ext cx="6475200" cy="28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aira SemiCondensed Light"/>
              <a:buChar char="⩥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aira SemiCondensed Light"/>
              <a:buChar char="⊳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aira SemiCondensed Light"/>
              <a:buChar char="■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aira SemiCondensed Light"/>
              <a:buChar char="●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aira SemiCondensed Light"/>
              <a:buChar char="○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■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●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○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Saira SemiCondensed Light"/>
              <a:buChar char="■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2377" y="4673650"/>
            <a:ext cx="400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3"/>
          <p:cNvSpPr txBox="1">
            <a:spLocks noGrp="1"/>
          </p:cNvSpPr>
          <p:nvPr>
            <p:ph type="ctrTitle"/>
          </p:nvPr>
        </p:nvSpPr>
        <p:spPr>
          <a:xfrm>
            <a:off x="1066575" y="1156000"/>
            <a:ext cx="6475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Theory of Change 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 true story about gun violence in the U.S.</a:t>
            </a:r>
            <a:endParaRPr sz="3000"/>
          </a:p>
        </p:txBody>
      </p:sp>
      <p:cxnSp>
        <p:nvCxnSpPr>
          <p:cNvPr id="374" name="Google Shape;374;p13"/>
          <p:cNvCxnSpPr/>
          <p:nvPr/>
        </p:nvCxnSpPr>
        <p:spPr>
          <a:xfrm>
            <a:off x="1837050" y="-2456300"/>
            <a:ext cx="1981500" cy="198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5" name="Google Shape;375;p13"/>
          <p:cNvSpPr txBox="1"/>
          <p:nvPr/>
        </p:nvSpPr>
        <p:spPr>
          <a:xfrm>
            <a:off x="1066575" y="3192700"/>
            <a:ext cx="7293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LTD FYE Challenge: Team “the right to fair arms”</a:t>
            </a:r>
            <a:endParaRPr sz="19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rPr>
              <a:t>By Brooke Handschin, Madison Skipp, Alex Cardenas, Andrew Marez, and Eric Andrew</a:t>
            </a:r>
            <a:endParaRPr sz="1600">
              <a:solidFill>
                <a:srgbClr val="FFFFFF"/>
              </a:solidFill>
              <a:latin typeface="Saira SemiCondensed Light"/>
              <a:ea typeface="Saira SemiCondensed Light"/>
              <a:cs typeface="Saira SemiCondensed Light"/>
              <a:sym typeface="Saira SemiCondensed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4"/>
          <p:cNvSpPr txBox="1">
            <a:spLocks noGrp="1"/>
          </p:cNvSpPr>
          <p:nvPr>
            <p:ph type="title"/>
          </p:nvPr>
        </p:nvSpPr>
        <p:spPr>
          <a:xfrm>
            <a:off x="944675" y="229100"/>
            <a:ext cx="6475200" cy="59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>
                <a:solidFill>
                  <a:schemeClr val="accent1"/>
                </a:solidFill>
              </a:rPr>
              <a:t>Stories </a:t>
            </a:r>
            <a:r>
              <a:rPr lang="en">
                <a:solidFill>
                  <a:srgbClr val="FFFFFF"/>
                </a:solidFill>
              </a:rPr>
              <a:t>and the </a:t>
            </a:r>
            <a:r>
              <a:rPr lang="en">
                <a:solidFill>
                  <a:srgbClr val="B64B7F"/>
                </a:solidFill>
              </a:rPr>
              <a:t>Issue</a:t>
            </a:r>
            <a:r>
              <a:rPr lang="en">
                <a:solidFill>
                  <a:schemeClr val="accent1"/>
                </a:solidFill>
              </a:rPr>
              <a:t> </a:t>
            </a:r>
            <a:endParaRPr i="1">
              <a:solidFill>
                <a:schemeClr val="accent1"/>
              </a:solidFill>
            </a:endParaRPr>
          </a:p>
        </p:txBody>
      </p:sp>
      <p:sp>
        <p:nvSpPr>
          <p:cNvPr id="381" name="Google Shape;381;p14"/>
          <p:cNvSpPr txBox="1">
            <a:spLocks noGrp="1"/>
          </p:cNvSpPr>
          <p:nvPr>
            <p:ph type="body" idx="1"/>
          </p:nvPr>
        </p:nvSpPr>
        <p:spPr>
          <a:xfrm>
            <a:off x="944675" y="1074900"/>
            <a:ext cx="3025500" cy="176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⩥"/>
            </a:pPr>
            <a:r>
              <a:rPr lang="en" sz="2200" b="1" i="1"/>
              <a:t>Theory of Change</a:t>
            </a:r>
            <a:r>
              <a:rPr lang="en" sz="2200" b="1"/>
              <a:t> - Journey Jamison</a:t>
            </a:r>
            <a:endParaRPr sz="2200" b="1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⩥"/>
            </a:pPr>
            <a:r>
              <a:rPr lang="en" sz="2200" b="1" i="1"/>
              <a:t>Curses</a:t>
            </a:r>
            <a:r>
              <a:rPr lang="en" sz="2200" b="1"/>
              <a:t> - Jon Bennett</a:t>
            </a:r>
            <a:endParaRPr sz="2200" b="1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1800"/>
          </a:p>
        </p:txBody>
      </p:sp>
      <p:pic>
        <p:nvPicPr>
          <p:cNvPr id="382" name="Google Shape;3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000" y="2652350"/>
            <a:ext cx="3154806" cy="1767176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4"/>
          <p:cNvSpPr txBox="1"/>
          <p:nvPr/>
        </p:nvSpPr>
        <p:spPr>
          <a:xfrm>
            <a:off x="1291425" y="4342475"/>
            <a:ext cx="15642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rPr>
              <a:t>Journey Jamison</a:t>
            </a:r>
            <a:endParaRPr>
              <a:solidFill>
                <a:srgbClr val="FFFFFF"/>
              </a:solidFill>
              <a:latin typeface="Saira SemiCondensed Light"/>
              <a:ea typeface="Saira SemiCondensed Light"/>
              <a:cs typeface="Saira SemiCondensed Light"/>
              <a:sym typeface="Saira SemiCondensed Light"/>
            </a:endParaRPr>
          </a:p>
        </p:txBody>
      </p:sp>
      <p:sp>
        <p:nvSpPr>
          <p:cNvPr id="384" name="Google Shape;384;p14"/>
          <p:cNvSpPr txBox="1"/>
          <p:nvPr/>
        </p:nvSpPr>
        <p:spPr>
          <a:xfrm>
            <a:off x="4775650" y="978575"/>
            <a:ext cx="3171900" cy="21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Saira Semi Condensed"/>
              <a:buChar char="⩥"/>
            </a:pPr>
            <a:r>
              <a:rPr lang="en" sz="22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Gun violence: </a:t>
            </a:r>
            <a:endParaRPr sz="22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marL="9144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Saira Semi Condensed"/>
              <a:buChar char="○"/>
            </a:pPr>
            <a:r>
              <a:rPr lang="en" sz="22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Suicide</a:t>
            </a:r>
            <a:endParaRPr sz="22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marL="9144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Saira Semi Condensed"/>
              <a:buChar char="○"/>
            </a:pPr>
            <a:r>
              <a:rPr lang="en" sz="22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Homicide</a:t>
            </a:r>
            <a:endParaRPr sz="22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marL="9144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Saira SemiCondensed Light"/>
              <a:buChar char="○"/>
            </a:pPr>
            <a:r>
              <a:rPr lang="en" sz="22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Accidental</a:t>
            </a:r>
            <a:r>
              <a:rPr lang="en" sz="22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rPr>
              <a:t> </a:t>
            </a:r>
            <a:endParaRPr>
              <a:latin typeface="Saira SemiCondensed Light"/>
              <a:ea typeface="Saira SemiCondensed Light"/>
              <a:cs typeface="Saira SemiCondensed Light"/>
              <a:sym typeface="Saira SemiCondensed Light"/>
            </a:endParaRPr>
          </a:p>
        </p:txBody>
      </p:sp>
      <p:pic>
        <p:nvPicPr>
          <p:cNvPr id="385" name="Google Shape;385;p14"/>
          <p:cNvPicPr preferRelativeResize="0"/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 rot="223288">
            <a:off x="6299212" y="2502883"/>
            <a:ext cx="2814835" cy="2315184"/>
          </a:xfrm>
          <a:prstGeom prst="triangle">
            <a:avLst>
              <a:gd name="adj" fmla="val 3790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5"/>
          <p:cNvSpPr txBox="1">
            <a:spLocks noGrp="1"/>
          </p:cNvSpPr>
          <p:nvPr>
            <p:ph type="ctrTitle" idx="4294967295"/>
          </p:nvPr>
        </p:nvSpPr>
        <p:spPr>
          <a:xfrm>
            <a:off x="555000" y="337125"/>
            <a:ext cx="5291700" cy="539400"/>
          </a:xfrm>
          <a:prstGeom prst="rect">
            <a:avLst/>
          </a:prstGeom>
          <a:effectLst>
            <a:outerShdw blurRad="242888" algn="bl" rotWithShape="0">
              <a:schemeClr val="lt1">
                <a:alpha val="73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64B7F"/>
                </a:solidFill>
              </a:rPr>
              <a:t>Communities IMpacted</a:t>
            </a:r>
            <a:endParaRPr>
              <a:solidFill>
                <a:srgbClr val="B64B7F"/>
              </a:solidFill>
            </a:endParaRPr>
          </a:p>
        </p:txBody>
      </p:sp>
      <p:sp>
        <p:nvSpPr>
          <p:cNvPr id="391" name="Google Shape;391;p15"/>
          <p:cNvSpPr txBox="1"/>
          <p:nvPr/>
        </p:nvSpPr>
        <p:spPr>
          <a:xfrm>
            <a:off x="0" y="1594525"/>
            <a:ext cx="2745300" cy="23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rgbClr val="FFFFFF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Suicide Victims</a:t>
            </a:r>
            <a:endParaRPr sz="2200" u="sng">
              <a:solidFill>
                <a:srgbClr val="FFFFFF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Saira Semi Condensed"/>
              <a:buChar char="⩥"/>
            </a:pPr>
            <a:r>
              <a:rPr lang="en" sz="17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Suicide is 3rd leading cause of death within ages 15-24 (3)</a:t>
            </a:r>
            <a:endParaRPr sz="17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Saira Semi Condensed"/>
              <a:buChar char="⩥"/>
            </a:pPr>
            <a:r>
              <a:rPr lang="en" sz="17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75% of suicides involve handguns (5)</a:t>
            </a:r>
            <a:endParaRPr sz="17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u="sng">
              <a:solidFill>
                <a:srgbClr val="FFFFFF"/>
              </a:solidFill>
              <a:latin typeface="Saira SemiCondensed Light"/>
              <a:ea typeface="Saira SemiCondensed Light"/>
              <a:cs typeface="Saira SemiCondensed Light"/>
              <a:sym typeface="Saira Semi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rgbClr val="FFFFFF"/>
              </a:solidFill>
              <a:latin typeface="Saira SemiCondensed Light"/>
              <a:ea typeface="Saira SemiCondensed Light"/>
              <a:cs typeface="Saira SemiCondensed Light"/>
              <a:sym typeface="Saira SemiCondensed Light"/>
            </a:endParaRPr>
          </a:p>
        </p:txBody>
      </p:sp>
      <p:sp>
        <p:nvSpPr>
          <p:cNvPr id="392" name="Google Shape;392;p15"/>
          <p:cNvSpPr txBox="1"/>
          <p:nvPr/>
        </p:nvSpPr>
        <p:spPr>
          <a:xfrm>
            <a:off x="2745300" y="1303425"/>
            <a:ext cx="3445800" cy="3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rgbClr val="FFFFFF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rPr>
              <a:t>Gun Owners</a:t>
            </a:r>
            <a:endParaRPr sz="2200" u="sng">
              <a:solidFill>
                <a:srgbClr val="FFFFFF"/>
              </a:solidFill>
              <a:latin typeface="Saira SemiCondensed Light"/>
              <a:ea typeface="Saira SemiCondensed Light"/>
              <a:cs typeface="Saira SemiCondensed Light"/>
              <a:sym typeface="Saira SemiCondensed Ligh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Saira SemiCondensed Light"/>
              <a:buChar char="⩥"/>
            </a:pPr>
            <a:r>
              <a:rPr lang="en" sz="17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rPr>
              <a:t>3x as likely to die from an accidental shooting (6)</a:t>
            </a:r>
            <a:endParaRPr sz="1700">
              <a:solidFill>
                <a:srgbClr val="6F7C88"/>
              </a:solidFill>
              <a:highlight>
                <a:schemeClr val="dk1"/>
              </a:highlight>
              <a:latin typeface="Saira SemiCondensed Light"/>
              <a:ea typeface="Saira SemiCondensed Light"/>
              <a:cs typeface="Saira SemiCondensed Light"/>
              <a:sym typeface="Saira SemiCondensed Ligh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Saira SemiCondensed Light"/>
              <a:buChar char="⩥"/>
            </a:pPr>
            <a:r>
              <a:rPr lang="en" sz="17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rPr>
              <a:t>Higher suicide risks (5)</a:t>
            </a:r>
            <a:endParaRPr sz="1700">
              <a:solidFill>
                <a:schemeClr val="dk1"/>
              </a:solidFill>
              <a:latin typeface="Saira SemiCondensed Light"/>
              <a:ea typeface="Saira SemiCondensed Light"/>
              <a:cs typeface="Saira SemiCondensed Light"/>
              <a:sym typeface="Saira SemiCondensed Light"/>
            </a:endParaRPr>
          </a:p>
          <a:p>
            <a:pPr marL="13716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Saira SemiCondensed Light"/>
              <a:buChar char="-"/>
            </a:pPr>
            <a:r>
              <a:rPr lang="en" sz="17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rPr>
              <a:t>8x higher in men</a:t>
            </a:r>
            <a:endParaRPr sz="1700">
              <a:solidFill>
                <a:schemeClr val="dk1"/>
              </a:solidFill>
              <a:latin typeface="Saira SemiCondensed Light"/>
              <a:ea typeface="Saira SemiCondensed Light"/>
              <a:cs typeface="Saira SemiCondensed Light"/>
              <a:sym typeface="Saira SemiCondensed Light"/>
            </a:endParaRPr>
          </a:p>
          <a:p>
            <a:pPr marL="13716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Saira SemiCondensed Light"/>
              <a:buChar char="-"/>
            </a:pPr>
            <a:r>
              <a:rPr lang="en" sz="17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rPr>
              <a:t>35x higher in women</a:t>
            </a:r>
            <a:endParaRPr sz="1700">
              <a:solidFill>
                <a:schemeClr val="dk1"/>
              </a:solidFill>
              <a:latin typeface="Saira SemiCondensed Light"/>
              <a:ea typeface="Saira SemiCondensed Light"/>
              <a:cs typeface="Saira SemiCondensed Light"/>
              <a:sym typeface="Saira SemiCondensed Light"/>
            </a:endParaRPr>
          </a:p>
          <a:p>
            <a:pPr marL="0" lvl="0" indent="0" algn="l" rtl="0">
              <a:spcBef>
                <a:spcPts val="3800"/>
              </a:spcBef>
              <a:spcAft>
                <a:spcPts val="0"/>
              </a:spcAft>
              <a:buNone/>
            </a:pPr>
            <a:endParaRPr sz="1000" u="sng">
              <a:solidFill>
                <a:srgbClr val="FFFFFF"/>
              </a:solidFill>
              <a:latin typeface="Saira SemiCondensed Light"/>
              <a:ea typeface="Saira SemiCondensed Light"/>
              <a:cs typeface="Saira SemiCondensed Light"/>
              <a:sym typeface="Saira SemiCondensed Light"/>
            </a:endParaRPr>
          </a:p>
        </p:txBody>
      </p:sp>
      <p:sp>
        <p:nvSpPr>
          <p:cNvPr id="393" name="Google Shape;393;p15"/>
          <p:cNvSpPr txBox="1"/>
          <p:nvPr/>
        </p:nvSpPr>
        <p:spPr>
          <a:xfrm>
            <a:off x="6191100" y="1089975"/>
            <a:ext cx="2952900" cy="3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rgbClr val="FFFFFF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rPr>
              <a:t>Low Income Areas</a:t>
            </a:r>
            <a:endParaRPr sz="2200" u="sng">
              <a:solidFill>
                <a:srgbClr val="FFFFFF"/>
              </a:solidFill>
              <a:latin typeface="Saira SemiCondensed Light"/>
              <a:ea typeface="Saira SemiCondensed Light"/>
              <a:cs typeface="Saira SemiCondensed Light"/>
              <a:sym typeface="Saira SemiCondensed Light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Saira SemiCondensed Light"/>
              <a:buChar char="⩥"/>
            </a:pPr>
            <a:r>
              <a:rPr lang="en" sz="17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rPr>
              <a:t>Minority communities</a:t>
            </a:r>
            <a:endParaRPr sz="1700">
              <a:solidFill>
                <a:schemeClr val="dk1"/>
              </a:solidFill>
              <a:latin typeface="Saira SemiCondensed Light"/>
              <a:ea typeface="Saira SemiCondensed Light"/>
              <a:cs typeface="Saira SemiCondensed Light"/>
              <a:sym typeface="Saira SemiCondensed Light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Saira SemiCondensed Light"/>
              <a:buChar char="⩥"/>
            </a:pPr>
            <a:r>
              <a:rPr lang="en" sz="17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rPr>
              <a:t>Difficulty in accessing health services</a:t>
            </a:r>
            <a:endParaRPr sz="1700">
              <a:solidFill>
                <a:schemeClr val="dk1"/>
              </a:solidFill>
              <a:latin typeface="Saira SemiCondensed Light"/>
              <a:ea typeface="Saira SemiCondensed Light"/>
              <a:cs typeface="Saira SemiCondensed Light"/>
              <a:sym typeface="Saira SemiCondensed Ligh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Saira SemiCondensed Light"/>
              <a:buChar char="⩥"/>
            </a:pPr>
            <a:r>
              <a:rPr lang="en" sz="17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rPr>
              <a:t>High suicide rates can often be linked to economic distress (9)</a:t>
            </a:r>
            <a:endParaRPr sz="2200" u="sng">
              <a:solidFill>
                <a:srgbClr val="FFFFFF"/>
              </a:solidFill>
              <a:latin typeface="Saira SemiCondensed Light"/>
              <a:ea typeface="Saira SemiCondensed Light"/>
              <a:cs typeface="Saira SemiCondensed Light"/>
              <a:sym typeface="Saira SemiCondensed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1700">
              <a:solidFill>
                <a:schemeClr val="dk1"/>
              </a:solidFill>
              <a:latin typeface="Saira SemiCondensed Light"/>
              <a:ea typeface="Saira SemiCondensed Light"/>
              <a:cs typeface="Saira SemiCondensed Light"/>
              <a:sym typeface="Saira SemiCondensed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6"/>
          <p:cNvSpPr txBox="1">
            <a:spLocks noGrp="1"/>
          </p:cNvSpPr>
          <p:nvPr>
            <p:ph type="title"/>
          </p:nvPr>
        </p:nvSpPr>
        <p:spPr>
          <a:xfrm>
            <a:off x="562925" y="398675"/>
            <a:ext cx="6475200" cy="59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Current regulations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99" name="Google Shape;399;p16"/>
          <p:cNvSpPr txBox="1">
            <a:spLocks noGrp="1"/>
          </p:cNvSpPr>
          <p:nvPr>
            <p:ph type="body" idx="1"/>
          </p:nvPr>
        </p:nvSpPr>
        <p:spPr>
          <a:xfrm>
            <a:off x="827200" y="1781025"/>
            <a:ext cx="3371700" cy="171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aira SemiCondensed Medium"/>
                <a:ea typeface="Saira SemiCondensed Medium"/>
                <a:cs typeface="Saira SemiCondensed Medium"/>
                <a:sym typeface="Saira SemiCondensed Medium"/>
              </a:rPr>
              <a:t>New Hampshire</a:t>
            </a:r>
            <a:endParaRPr>
              <a:latin typeface="Saira SemiCondensed Medium"/>
              <a:ea typeface="Saira SemiCondensed Medium"/>
              <a:cs typeface="Saira SemiCondensed Medium"/>
              <a:sym typeface="Saira SemiCondensed Medium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Saira Semi Condensed"/>
              <a:buChar char="⩥"/>
            </a:pPr>
            <a:r>
              <a:rPr lang="en">
                <a:latin typeface="Saira Semi Condensed"/>
                <a:ea typeface="Saira Semi Condensed"/>
                <a:cs typeface="Saira Semi Condensed"/>
                <a:sym typeface="Saira Semi Condensed"/>
              </a:rPr>
              <a:t>Simple Process (12)</a:t>
            </a:r>
            <a:endParaRPr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ira Semi Condensed"/>
              <a:buChar char="⩥"/>
            </a:pPr>
            <a:r>
              <a:rPr lang="en">
                <a:latin typeface="Saira Semi Condensed"/>
                <a:ea typeface="Saira Semi Condensed"/>
                <a:cs typeface="Saira Semi Condensed"/>
                <a:sym typeface="Saira Semi Condensed"/>
              </a:rPr>
              <a:t>In 100,000 Americans, 9.9 gun deaths (13)</a:t>
            </a:r>
            <a:endParaRPr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pic>
        <p:nvPicPr>
          <p:cNvPr id="400" name="Google Shape;4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0350" y="158675"/>
            <a:ext cx="1129900" cy="208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12058">
            <a:off x="5511219" y="56803"/>
            <a:ext cx="2550731" cy="108823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16"/>
          <p:cNvSpPr txBox="1"/>
          <p:nvPr/>
        </p:nvSpPr>
        <p:spPr>
          <a:xfrm>
            <a:off x="4198900" y="1712249"/>
            <a:ext cx="3815100" cy="17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rPr>
              <a:t>Massachusetts</a:t>
            </a:r>
            <a:endParaRPr sz="2400">
              <a:solidFill>
                <a:srgbClr val="FFFFFF"/>
              </a:solidFill>
              <a:latin typeface="Saira SemiCondensed Medium"/>
              <a:ea typeface="Saira SemiCondensed Medium"/>
              <a:cs typeface="Saira SemiCondensed Medium"/>
              <a:sym typeface="Saira SemiCondensed Medium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64B7F"/>
              </a:buClr>
              <a:buSzPts val="2400"/>
              <a:buFont typeface="Saira Semi Condensed"/>
              <a:buChar char="⩥"/>
            </a:pPr>
            <a:r>
              <a:rPr lang="en" sz="24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Stricter regulations (12)</a:t>
            </a:r>
            <a:endParaRPr sz="24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64B7F"/>
              </a:buClr>
              <a:buSzPts val="2400"/>
              <a:buFont typeface="Saira Semi Condensed"/>
              <a:buChar char="⩥"/>
            </a:pPr>
            <a:r>
              <a:rPr lang="en" sz="24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In 100,000 Americans, 3.6 gun deaths (13)</a:t>
            </a:r>
            <a:endParaRPr sz="24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Saira SemiCondensed Light"/>
              <a:ea typeface="Saira SemiCondensed Light"/>
              <a:cs typeface="Saira SemiCondensed Light"/>
              <a:sym typeface="Saira SemiCondensed Light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Saira SemiCondensed Light"/>
              <a:ea typeface="Saira SemiCondensed Light"/>
              <a:cs typeface="Saira SemiCondensed Light"/>
              <a:sym typeface="Saira SemiCondensed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7"/>
          <p:cNvSpPr txBox="1">
            <a:spLocks noGrp="1"/>
          </p:cNvSpPr>
          <p:nvPr>
            <p:ph type="ctrTitle"/>
          </p:nvPr>
        </p:nvSpPr>
        <p:spPr>
          <a:xfrm>
            <a:off x="216750" y="525075"/>
            <a:ext cx="8710500" cy="384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/>
              <a:t>Our solution</a:t>
            </a:r>
            <a:endParaRPr sz="8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/>
              <a:t>And </a:t>
            </a:r>
            <a:endParaRPr sz="8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/>
              <a:t>How it would work</a:t>
            </a:r>
            <a:endParaRPr sz="8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8"/>
          <p:cNvSpPr txBox="1">
            <a:spLocks noGrp="1"/>
          </p:cNvSpPr>
          <p:nvPr>
            <p:ph type="title"/>
          </p:nvPr>
        </p:nvSpPr>
        <p:spPr>
          <a:xfrm>
            <a:off x="1001350" y="272400"/>
            <a:ext cx="7650600" cy="59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accent1"/>
                </a:solidFill>
              </a:rPr>
              <a:t>“DFA” (Department of Firearm Acquisition)</a:t>
            </a:r>
            <a:endParaRPr sz="4100">
              <a:solidFill>
                <a:srgbClr val="FFFFFF"/>
              </a:solidFill>
            </a:endParaRPr>
          </a:p>
        </p:txBody>
      </p:sp>
      <p:sp>
        <p:nvSpPr>
          <p:cNvPr id="413" name="Google Shape;413;p18"/>
          <p:cNvSpPr txBox="1">
            <a:spLocks noGrp="1"/>
          </p:cNvSpPr>
          <p:nvPr>
            <p:ph type="body" idx="3"/>
          </p:nvPr>
        </p:nvSpPr>
        <p:spPr>
          <a:xfrm>
            <a:off x="1001350" y="1371900"/>
            <a:ext cx="4187400" cy="331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Saira Semi Condensed"/>
              <a:buChar char="⩥"/>
            </a:pPr>
            <a:r>
              <a:rPr lang="en" sz="3000">
                <a:solidFill>
                  <a:srgbClr val="FFFFFF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Operate like the DMV</a:t>
            </a:r>
            <a:endParaRPr sz="3000">
              <a:solidFill>
                <a:srgbClr val="FFFFFF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marL="9144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aira Semi Condensed"/>
              <a:buChar char="-"/>
            </a:pPr>
            <a:r>
              <a:rPr lang="en" sz="3000">
                <a:solidFill>
                  <a:srgbClr val="FFFFFF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Permits</a:t>
            </a:r>
            <a:endParaRPr sz="3000">
              <a:solidFill>
                <a:srgbClr val="FFFFFF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marL="9144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aira Semi Condensed"/>
              <a:buChar char="-"/>
            </a:pPr>
            <a:r>
              <a:rPr lang="en" sz="3000">
                <a:solidFill>
                  <a:srgbClr val="FFFFFF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Training</a:t>
            </a:r>
            <a:endParaRPr sz="3000">
              <a:solidFill>
                <a:srgbClr val="FFFFFF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marL="9144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aira Semi Condensed"/>
              <a:buChar char="-"/>
            </a:pPr>
            <a:r>
              <a:rPr lang="en" sz="3000">
                <a:solidFill>
                  <a:srgbClr val="FFFFFF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License</a:t>
            </a:r>
            <a:endParaRPr sz="3000">
              <a:solidFill>
                <a:srgbClr val="FFFFFF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sz="1700">
              <a:solidFill>
                <a:srgbClr val="FFFFFF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9"/>
          <p:cNvSpPr txBox="1"/>
          <p:nvPr/>
        </p:nvSpPr>
        <p:spPr>
          <a:xfrm>
            <a:off x="364325" y="192875"/>
            <a:ext cx="45435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rgbClr val="B64B7F"/>
                </a:solidFill>
                <a:latin typeface="Bebas Neue"/>
                <a:ea typeface="Bebas Neue"/>
                <a:cs typeface="Bebas Neue"/>
                <a:sym typeface="Bebas Neue"/>
              </a:rPr>
              <a:t>Steps</a:t>
            </a:r>
            <a:endParaRPr sz="4700">
              <a:solidFill>
                <a:srgbClr val="B64B7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cxnSp>
        <p:nvCxnSpPr>
          <p:cNvPr id="419" name="Google Shape;419;p19"/>
          <p:cNvCxnSpPr/>
          <p:nvPr/>
        </p:nvCxnSpPr>
        <p:spPr>
          <a:xfrm>
            <a:off x="200725" y="2654000"/>
            <a:ext cx="8864700" cy="36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0" name="Google Shape;420;p19"/>
          <p:cNvSpPr txBox="1"/>
          <p:nvPr/>
        </p:nvSpPr>
        <p:spPr>
          <a:xfrm>
            <a:off x="407200" y="1561825"/>
            <a:ext cx="19716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aira Semi Condensed"/>
              <a:buAutoNum type="arabicPeriod"/>
            </a:pPr>
            <a:r>
              <a:rPr lang="en" sz="2000">
                <a:solidFill>
                  <a:srgbClr val="FFFFFF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Make a Bill</a:t>
            </a:r>
            <a:endParaRPr sz="2000">
              <a:solidFill>
                <a:srgbClr val="FFFFFF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421" name="Google Shape;421;p19"/>
          <p:cNvSpPr txBox="1"/>
          <p:nvPr/>
        </p:nvSpPr>
        <p:spPr>
          <a:xfrm>
            <a:off x="3643325" y="1232325"/>
            <a:ext cx="1971600" cy="11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3.   States devise plans to carry out law</a:t>
            </a:r>
            <a:endParaRPr sz="2000">
              <a:solidFill>
                <a:srgbClr val="FFFFFF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422" name="Google Shape;422;p19"/>
          <p:cNvSpPr txBox="1"/>
          <p:nvPr/>
        </p:nvSpPr>
        <p:spPr>
          <a:xfrm>
            <a:off x="7222325" y="1189425"/>
            <a:ext cx="1564500" cy="1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5.   DFAs are operating efficiently</a:t>
            </a:r>
            <a:endParaRPr sz="2000">
              <a:solidFill>
                <a:srgbClr val="FFFFFF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423" name="Google Shape;423;p19"/>
          <p:cNvSpPr txBox="1"/>
          <p:nvPr/>
        </p:nvSpPr>
        <p:spPr>
          <a:xfrm>
            <a:off x="1382325" y="3211925"/>
            <a:ext cx="2057400" cy="12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2.   Pass Bill through Congress</a:t>
            </a:r>
            <a:endParaRPr sz="2000">
              <a:solidFill>
                <a:srgbClr val="FFFFFF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424" name="Google Shape;424;p19"/>
          <p:cNvSpPr txBox="1"/>
          <p:nvPr/>
        </p:nvSpPr>
        <p:spPr>
          <a:xfrm>
            <a:off x="5336400" y="3222725"/>
            <a:ext cx="22074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4.    DFAs are built and database is implemented</a:t>
            </a:r>
            <a:endParaRPr sz="2000">
              <a:solidFill>
                <a:srgbClr val="FFFFFF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0"/>
          <p:cNvSpPr txBox="1">
            <a:spLocks noGrp="1"/>
          </p:cNvSpPr>
          <p:nvPr>
            <p:ph type="title"/>
          </p:nvPr>
        </p:nvSpPr>
        <p:spPr>
          <a:xfrm>
            <a:off x="975850" y="357825"/>
            <a:ext cx="6475200" cy="59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Resources and goals </a:t>
            </a:r>
            <a:r>
              <a:rPr lang="en"/>
              <a:t> </a:t>
            </a:r>
            <a:endParaRPr/>
          </a:p>
        </p:txBody>
      </p:sp>
      <p:sp>
        <p:nvSpPr>
          <p:cNvPr id="430" name="Google Shape;430;p20"/>
          <p:cNvSpPr txBox="1">
            <a:spLocks noGrp="1"/>
          </p:cNvSpPr>
          <p:nvPr>
            <p:ph type="body" idx="1"/>
          </p:nvPr>
        </p:nvSpPr>
        <p:spPr>
          <a:xfrm>
            <a:off x="519850" y="1411175"/>
            <a:ext cx="3742500" cy="25269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ira Semi Condensed"/>
              <a:buChar char="⩥"/>
            </a:pPr>
            <a:r>
              <a:rPr lang="en">
                <a:latin typeface="Saira Semi Condensed"/>
                <a:ea typeface="Saira Semi Condensed"/>
                <a:cs typeface="Saira Semi Condensed"/>
                <a:sym typeface="Saira Semi Condensed"/>
              </a:rPr>
              <a:t>Bipartisan Support </a:t>
            </a:r>
            <a:endParaRPr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Semi Condensed"/>
              <a:buChar char="⊳"/>
            </a:pPr>
            <a:r>
              <a:rPr lang="en" sz="1800">
                <a:solidFill>
                  <a:srgbClr val="FFFFFF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Bipartisan ‘red flag’ gun laws plan has support in Congress (11)</a:t>
            </a:r>
            <a:endParaRPr sz="1800">
              <a:solidFill>
                <a:srgbClr val="FFFFFF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ira Semi Condensed"/>
              <a:buChar char="⩥"/>
            </a:pPr>
            <a:r>
              <a:rPr lang="en">
                <a:latin typeface="Saira Semi Condensed"/>
                <a:ea typeface="Saira Semi Condensed"/>
                <a:cs typeface="Saira Semi Condensed"/>
                <a:sym typeface="Saira Semi Condensed"/>
              </a:rPr>
              <a:t>Financial Support </a:t>
            </a:r>
            <a:endParaRPr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ira Semi Condensed"/>
              <a:buChar char="⩥"/>
            </a:pPr>
            <a:r>
              <a:rPr lang="en">
                <a:latin typeface="Saira Semi Condensed"/>
                <a:ea typeface="Saira Semi Condensed"/>
                <a:cs typeface="Saira Semi Condensed"/>
                <a:sym typeface="Saira Semi Condensed"/>
              </a:rPr>
              <a:t>Database/Program</a:t>
            </a:r>
            <a:endParaRPr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431" name="Google Shape;431;p20"/>
          <p:cNvSpPr txBox="1"/>
          <p:nvPr/>
        </p:nvSpPr>
        <p:spPr>
          <a:xfrm>
            <a:off x="5007850" y="1315175"/>
            <a:ext cx="3937500" cy="21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aira Semi Condensed"/>
              <a:buChar char="⩥"/>
            </a:pPr>
            <a:r>
              <a:rPr lang="en" sz="24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Decreased death rates in each state by gun violence </a:t>
            </a:r>
            <a:endParaRPr sz="24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marL="13716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aira Semi Condensed"/>
              <a:buChar char="○"/>
            </a:pPr>
            <a:r>
              <a:rPr lang="en" sz="24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Suicide</a:t>
            </a:r>
            <a:endParaRPr sz="24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marL="13716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aira Semi Condensed"/>
              <a:buChar char="○"/>
            </a:pPr>
            <a:r>
              <a:rPr lang="en" sz="24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Safety mishaps</a:t>
            </a:r>
            <a:endParaRPr sz="24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marL="13716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aira Semi Condensed"/>
              <a:buChar char="○"/>
            </a:pPr>
            <a:r>
              <a:rPr lang="en" sz="24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Mass shootings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1"/>
          <p:cNvSpPr txBox="1">
            <a:spLocks noGrp="1"/>
          </p:cNvSpPr>
          <p:nvPr>
            <p:ph type="ctrTitle" idx="4294967295"/>
          </p:nvPr>
        </p:nvSpPr>
        <p:spPr>
          <a:xfrm>
            <a:off x="225025" y="160716"/>
            <a:ext cx="4108800" cy="705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B64B7F"/>
                </a:solidFill>
              </a:rPr>
              <a:t>Works cited</a:t>
            </a:r>
            <a:endParaRPr sz="4000">
              <a:solidFill>
                <a:srgbClr val="B64B7F"/>
              </a:solidFill>
            </a:endParaRPr>
          </a:p>
        </p:txBody>
      </p:sp>
      <p:sp>
        <p:nvSpPr>
          <p:cNvPr id="437" name="Google Shape;437;p21"/>
          <p:cNvSpPr txBox="1"/>
          <p:nvPr/>
        </p:nvSpPr>
        <p:spPr>
          <a:xfrm>
            <a:off x="889650" y="948950"/>
            <a:ext cx="7364700" cy="3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AutoNum type="arabicPeriod"/>
            </a:pPr>
            <a:r>
              <a:rPr lang="en" sz="800">
                <a:solidFill>
                  <a:srgbClr val="FFFFFF"/>
                </a:solidFill>
              </a:rPr>
              <a:t>“Key Facts about Gun Violence Worldwide.” Amnesty International, www.amnesty.org/en/what-we-do/arms-control/gun-violence/. </a:t>
            </a:r>
            <a:endParaRPr sz="800">
              <a:solidFill>
                <a:srgbClr val="FFFFFF"/>
              </a:solidFill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AutoNum type="arabicPeriod"/>
            </a:pPr>
            <a:r>
              <a:rPr lang="en" sz="800">
                <a:solidFill>
                  <a:srgbClr val="FFFFFF"/>
                </a:solidFill>
              </a:rPr>
              <a:t>“The Solutions to Gun Violence That Exist Despite Tragedies.” </a:t>
            </a:r>
            <a:r>
              <a:rPr lang="en" sz="800" i="1">
                <a:solidFill>
                  <a:srgbClr val="FFFFFF"/>
                </a:solidFill>
              </a:rPr>
              <a:t>The Trace</a:t>
            </a:r>
            <a:r>
              <a:rPr lang="en" sz="800">
                <a:solidFill>
                  <a:srgbClr val="FFFFFF"/>
                </a:solidFill>
              </a:rPr>
              <a:t>, 4 Aug. 2019, www.thetrace.org/rounds/solutions-gun-violence-amid-tragedy/. </a:t>
            </a:r>
            <a:endParaRPr sz="800">
              <a:solidFill>
                <a:srgbClr val="FFFFFF"/>
              </a:solidFill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AutoNum type="arabicPeriod"/>
            </a:pPr>
            <a:r>
              <a:rPr lang="en" sz="800">
                <a:solidFill>
                  <a:srgbClr val="FFFFFF"/>
                </a:solidFill>
              </a:rPr>
              <a:t>Swanson, Jeffrey W et al. “Mental illness and reduction of gun violence and suicide: bringing epidemiologic research to policy.” Annals of epidemiology vol. 25,5 (2015): 366-76. doi:10.1016/j.annepidem.2014.03.004</a:t>
            </a:r>
            <a:endParaRPr sz="800">
              <a:solidFill>
                <a:srgbClr val="FFFFFF"/>
              </a:solidFill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/>
            </a:pPr>
            <a:r>
              <a:rPr lang="en" sz="800">
                <a:solidFill>
                  <a:schemeClr val="dk1"/>
                </a:solidFill>
              </a:rPr>
              <a:t>“America's Gun Culture in Charts.” </a:t>
            </a:r>
            <a:r>
              <a:rPr lang="en" sz="800" i="1">
                <a:solidFill>
                  <a:schemeClr val="dk1"/>
                </a:solidFill>
              </a:rPr>
              <a:t>BBC News</a:t>
            </a:r>
            <a:r>
              <a:rPr lang="en" sz="800">
                <a:solidFill>
                  <a:schemeClr val="dk1"/>
                </a:solidFill>
              </a:rPr>
              <a:t>, BBC, 5 Aug. 2019, www.bbc.com/news/world-us-canada-41488081. </a:t>
            </a:r>
            <a:endParaRPr sz="800">
              <a:solidFill>
                <a:schemeClr val="dk1"/>
              </a:solidFill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/>
            </a:pPr>
            <a:r>
              <a:rPr lang="en" sz="800">
                <a:solidFill>
                  <a:schemeClr val="dk1"/>
                </a:solidFill>
              </a:rPr>
              <a:t>News Center, Beth Duff-Brown. “Handgun Ownership Associated with Much Higher Suicide Risk.” </a:t>
            </a:r>
            <a:r>
              <a:rPr lang="en" sz="800" i="1">
                <a:solidFill>
                  <a:schemeClr val="dk1"/>
                </a:solidFill>
              </a:rPr>
              <a:t>News Center</a:t>
            </a:r>
            <a:r>
              <a:rPr lang="en" sz="800">
                <a:solidFill>
                  <a:schemeClr val="dk1"/>
                </a:solidFill>
              </a:rPr>
              <a:t>, Stanford Medicine, 2020, med.stanford.edu/news/all-news/2020/06/handgun-ownership-associated-with-much-higher-suicide-risk.html. </a:t>
            </a:r>
            <a:endParaRPr sz="800">
              <a:solidFill>
                <a:schemeClr val="dk1"/>
              </a:solidFill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/>
            </a:pPr>
            <a:r>
              <a:rPr lang="en" sz="800">
                <a:solidFill>
                  <a:schemeClr val="dk1"/>
                </a:solidFill>
              </a:rPr>
              <a:t>“Gun Violence: Facts and Statistics.” </a:t>
            </a:r>
            <a:r>
              <a:rPr lang="en" sz="800" i="1">
                <a:solidFill>
                  <a:schemeClr val="dk1"/>
                </a:solidFill>
              </a:rPr>
              <a:t>Center for Injury Research and Prevention</a:t>
            </a:r>
            <a:r>
              <a:rPr lang="en" sz="800">
                <a:solidFill>
                  <a:schemeClr val="dk1"/>
                </a:solidFill>
              </a:rPr>
              <a:t>, Children's Hospital of Philadelphia, 4 Sept. 2020, injury.research.chop.edu/violence-prevention-initiative/types-violence-involving-youth/gun-violence/gun-violence-facts-and. </a:t>
            </a:r>
            <a:endParaRPr sz="800">
              <a:solidFill>
                <a:schemeClr val="dk1"/>
              </a:solidFill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AutoNum type="arabicPeriod"/>
            </a:pPr>
            <a:r>
              <a:rPr lang="en" sz="800">
                <a:solidFill>
                  <a:srgbClr val="FFFFFF"/>
                </a:solidFill>
              </a:rPr>
              <a:t>“The US has had 57 times as many school shootings as the other major industrialized nations combined.” CNN, May 21, 2018, https://www.cnn.com/2018/05/21/us/school-shooting-us-versus-world-trnd/index.html</a:t>
            </a:r>
            <a:endParaRPr sz="800">
              <a:solidFill>
                <a:srgbClr val="FFFFFF"/>
              </a:solidFill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AutoNum type="arabicPeriod"/>
            </a:pPr>
            <a:r>
              <a:rPr lang="en" sz="800">
                <a:solidFill>
                  <a:srgbClr val="FFFFFF"/>
                </a:solidFill>
              </a:rPr>
              <a:t>“A Gun Violence Expert Explains the Link Between Inequality and Gun Deaths.” Talk Poverty, March 29, 2018, https://talkpoverty.org/2018/03/29/gun-violence-america-isnt-one-epidemic-several/</a:t>
            </a:r>
            <a:endParaRPr sz="800">
              <a:solidFill>
                <a:srgbClr val="FFFFFF"/>
              </a:solidFill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AutoNum type="arabicPeriod"/>
            </a:pPr>
            <a:r>
              <a:rPr lang="en" sz="800">
                <a:solidFill>
                  <a:srgbClr val="FFFFFF"/>
                </a:solidFill>
              </a:rPr>
              <a:t>“2020 Accidental Gun Death Statistics in the US.” Aftermath Services, https://www.aftermath.com/content/accidental-shooting-deaths-statistics/</a:t>
            </a:r>
            <a:endParaRPr sz="800">
              <a:solidFill>
                <a:srgbClr val="FFFFFF"/>
              </a:solidFill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AutoNum type="arabicPeriod"/>
            </a:pPr>
            <a:r>
              <a:rPr lang="en" sz="800">
                <a:solidFill>
                  <a:srgbClr val="FFFFFF"/>
                </a:solidFill>
              </a:rPr>
              <a:t>“Black Communities Are Disproportionately Hurt by Gun Violence. We Can't Ignore Them.” </a:t>
            </a:r>
            <a:r>
              <a:rPr lang="en" sz="800" i="1">
                <a:solidFill>
                  <a:srgbClr val="FFFFFF"/>
                </a:solidFill>
              </a:rPr>
              <a:t>PublicSource</a:t>
            </a:r>
            <a:r>
              <a:rPr lang="en" sz="800">
                <a:solidFill>
                  <a:srgbClr val="FFFFFF"/>
                </a:solidFill>
              </a:rPr>
              <a:t>, projects.publicsource.org/pittsburgh-gun-violence-1/. </a:t>
            </a:r>
            <a:endParaRPr sz="800">
              <a:solidFill>
                <a:srgbClr val="FFFFFF"/>
              </a:solidFill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AutoNum type="arabicPeriod"/>
            </a:pPr>
            <a:r>
              <a:rPr lang="en" sz="800">
                <a:solidFill>
                  <a:srgbClr val="FFFFFF"/>
                </a:solidFill>
              </a:rPr>
              <a:t>Daly, Matthew. “Bipartisan 'Red Flag' Gun Laws Plan Has Support in Congress.” </a:t>
            </a:r>
            <a:r>
              <a:rPr lang="en" sz="800" i="1">
                <a:solidFill>
                  <a:srgbClr val="FFFFFF"/>
                </a:solidFill>
              </a:rPr>
              <a:t>AP NEWS</a:t>
            </a:r>
            <a:r>
              <a:rPr lang="en" sz="800">
                <a:solidFill>
                  <a:srgbClr val="FFFFFF"/>
                </a:solidFill>
              </a:rPr>
              <a:t>, Associated Press, 7 Aug. 2019, apnews.com/article/bdb661de1fe14e58951102349d5d44be. </a:t>
            </a:r>
            <a:endParaRPr sz="800">
              <a:solidFill>
                <a:srgbClr val="FFFFFF"/>
              </a:solidFill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AutoNum type="arabicPeriod"/>
            </a:pPr>
            <a:r>
              <a:rPr lang="en" sz="800">
                <a:solidFill>
                  <a:srgbClr val="FFFFFF"/>
                </a:solidFill>
              </a:rPr>
              <a:t>Lopez, G. (2018, November 13). Massachusetts Has an Answer to America's Gun Problem. Retrieved November 22, 2020, from https://www.vox.com/2018/11/13/17658028/massachusetts-gun-control-laws-licenses</a:t>
            </a:r>
            <a:endParaRPr sz="800">
              <a:solidFill>
                <a:srgbClr val="FFFFFF"/>
              </a:solidFill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AutoNum type="arabicPeriod"/>
            </a:pPr>
            <a:r>
              <a:rPr lang="en" sz="800">
                <a:solidFill>
                  <a:srgbClr val="FFFFFF"/>
                </a:solidFill>
              </a:rPr>
              <a:t>Editorial Board (2018, March 23). Seven Steps. 27,000 Lives. Retrieved November 22, 2020, from https://apps.bostonglobe.com/opinion/graphics/2018/03/seven-steps/</a:t>
            </a:r>
            <a:endParaRPr sz="8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  <a:latin typeface="Saira SemiCondensed Light"/>
              <a:ea typeface="Saira SemiCondensed Light"/>
              <a:cs typeface="Saira SemiCondensed Light"/>
              <a:sym typeface="Saira SemiCondensed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rdanius template">
  <a:themeElements>
    <a:clrScheme name="Custom 347">
      <a:dk1>
        <a:srgbClr val="FFFFFF"/>
      </a:dk1>
      <a:lt1>
        <a:srgbClr val="1D0216"/>
      </a:lt1>
      <a:dk2>
        <a:srgbClr val="A58CA2"/>
      </a:dk2>
      <a:lt2>
        <a:srgbClr val="5C2C4F"/>
      </a:lt2>
      <a:accent1>
        <a:srgbClr val="B64B7F"/>
      </a:accent1>
      <a:accent2>
        <a:srgbClr val="881882"/>
      </a:accent2>
      <a:accent3>
        <a:srgbClr val="705FA0"/>
      </a:accent3>
      <a:accent4>
        <a:srgbClr val="E6AE39"/>
      </a:accent4>
      <a:accent5>
        <a:srgbClr val="591341"/>
      </a:accent5>
      <a:accent6>
        <a:srgbClr val="1D0216"/>
      </a:accent6>
      <a:hlink>
        <a:srgbClr val="F8BEF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717</Words>
  <Application>Microsoft Office PowerPoint</Application>
  <PresentationFormat>On-screen Show (16:9)</PresentationFormat>
  <Paragraphs>73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Saira SemiCondensed Light</vt:lpstr>
      <vt:lpstr>Saira SemiCondensed Medium</vt:lpstr>
      <vt:lpstr>Arial</vt:lpstr>
      <vt:lpstr>Bebas Neue</vt:lpstr>
      <vt:lpstr>Saira Semi Condensed</vt:lpstr>
      <vt:lpstr>Dardanius template</vt:lpstr>
      <vt:lpstr>Theory of Change  a true story about gun violence in the U.S.</vt:lpstr>
      <vt:lpstr>The Stories and the Issue </vt:lpstr>
      <vt:lpstr>Communities IMpacted</vt:lpstr>
      <vt:lpstr>Current regulations </vt:lpstr>
      <vt:lpstr>Our solution And  How it would work</vt:lpstr>
      <vt:lpstr> “DFA” (Department of Firearm Acquisition)</vt:lpstr>
      <vt:lpstr>PowerPoint Presentation</vt:lpstr>
      <vt:lpstr>Resources and goals  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Change  a true story about gun violence in the U.S.</dc:title>
  <cp:lastModifiedBy>Brooke Handschin</cp:lastModifiedBy>
  <cp:revision>1</cp:revision>
  <dcterms:modified xsi:type="dcterms:W3CDTF">2020-11-22T19:59:27Z</dcterms:modified>
</cp:coreProperties>
</file>