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60" r:id="rId8"/>
    <p:sldId id="264" r:id="rId9"/>
    <p:sldId id="263" r:id="rId10"/>
    <p:sldId id="261" r:id="rId11"/>
  </p:sldIdLst>
  <p:sldSz cx="68580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1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sar A. Valdovinos" userId="S::cvaldovinos@cpp.edu::8b40fb6c-be64-4955-9dbc-7f0ce3df5b61" providerId="AD" clId="Web-{F3169DF0-DFA9-6897-EA9F-FEABA64AFC4A}"/>
    <pc:docChg chg="addSld delSld modSld">
      <pc:chgData name="Cesar A. Valdovinos" userId="S::cvaldovinos@cpp.edu::8b40fb6c-be64-4955-9dbc-7f0ce3df5b61" providerId="AD" clId="Web-{F3169DF0-DFA9-6897-EA9F-FEABA64AFC4A}" dt="2019-10-09T04:06:32.227" v="1265" actId="20577"/>
      <pc:docMkLst>
        <pc:docMk/>
      </pc:docMkLst>
      <pc:sldChg chg="modSp">
        <pc:chgData name="Cesar A. Valdovinos" userId="S::cvaldovinos@cpp.edu::8b40fb6c-be64-4955-9dbc-7f0ce3df5b61" providerId="AD" clId="Web-{F3169DF0-DFA9-6897-EA9F-FEABA64AFC4A}" dt="2019-10-09T03:50:51.460" v="329" actId="20577"/>
        <pc:sldMkLst>
          <pc:docMk/>
          <pc:sldMk cId="4266011649" sldId="257"/>
        </pc:sldMkLst>
        <pc:spChg chg="mod">
          <ac:chgData name="Cesar A. Valdovinos" userId="S::cvaldovinos@cpp.edu::8b40fb6c-be64-4955-9dbc-7f0ce3df5b61" providerId="AD" clId="Web-{F3169DF0-DFA9-6897-EA9F-FEABA64AFC4A}" dt="2019-10-09T03:50:51.460" v="329" actId="20577"/>
          <ac:spMkLst>
            <pc:docMk/>
            <pc:sldMk cId="4266011649" sldId="257"/>
            <ac:spMk id="3" creationId="{C2E88E36-8DE8-5942-A063-C48FBC999240}"/>
          </ac:spMkLst>
        </pc:spChg>
      </pc:sldChg>
      <pc:sldChg chg="modSp">
        <pc:chgData name="Cesar A. Valdovinos" userId="S::cvaldovinos@cpp.edu::8b40fb6c-be64-4955-9dbc-7f0ce3df5b61" providerId="AD" clId="Web-{F3169DF0-DFA9-6897-EA9F-FEABA64AFC4A}" dt="2019-10-09T03:59:16.179" v="578" actId="20577"/>
        <pc:sldMkLst>
          <pc:docMk/>
          <pc:sldMk cId="1109409032" sldId="258"/>
        </pc:sldMkLst>
        <pc:spChg chg="mod">
          <ac:chgData name="Cesar A. Valdovinos" userId="S::cvaldovinos@cpp.edu::8b40fb6c-be64-4955-9dbc-7f0ce3df5b61" providerId="AD" clId="Web-{F3169DF0-DFA9-6897-EA9F-FEABA64AFC4A}" dt="2019-10-09T03:59:16.179" v="578" actId="20577"/>
          <ac:spMkLst>
            <pc:docMk/>
            <pc:sldMk cId="1109409032" sldId="258"/>
            <ac:spMk id="8" creationId="{3E833EA0-E95B-6A49-A2FB-2443636D4AEA}"/>
          </ac:spMkLst>
        </pc:spChg>
      </pc:sldChg>
      <pc:sldChg chg="addSp delSp modSp">
        <pc:chgData name="Cesar A. Valdovinos" userId="S::cvaldovinos@cpp.edu::8b40fb6c-be64-4955-9dbc-7f0ce3df5b61" providerId="AD" clId="Web-{F3169DF0-DFA9-6897-EA9F-FEABA64AFC4A}" dt="2019-10-09T04:05:39.086" v="1257" actId="1076"/>
        <pc:sldMkLst>
          <pc:docMk/>
          <pc:sldMk cId="1290337110" sldId="260"/>
        </pc:sldMkLst>
        <pc:spChg chg="mod">
          <ac:chgData name="Cesar A. Valdovinos" userId="S::cvaldovinos@cpp.edu::8b40fb6c-be64-4955-9dbc-7f0ce3df5b61" providerId="AD" clId="Web-{F3169DF0-DFA9-6897-EA9F-FEABA64AFC4A}" dt="2019-10-09T04:04:41.117" v="1248" actId="20577"/>
          <ac:spMkLst>
            <pc:docMk/>
            <pc:sldMk cId="1290337110" sldId="260"/>
            <ac:spMk id="4" creationId="{3E0CEFE7-0D29-3E4B-A6B3-2C24DB54F25D}"/>
          </ac:spMkLst>
        </pc:spChg>
        <pc:picChg chg="add mod ord">
          <ac:chgData name="Cesar A. Valdovinos" userId="S::cvaldovinos@cpp.edu::8b40fb6c-be64-4955-9dbc-7f0ce3df5b61" providerId="AD" clId="Web-{F3169DF0-DFA9-6897-EA9F-FEABA64AFC4A}" dt="2019-10-09T04:05:39.086" v="1257" actId="1076"/>
          <ac:picMkLst>
            <pc:docMk/>
            <pc:sldMk cId="1290337110" sldId="260"/>
            <ac:picMk id="3" creationId="{05DDC139-9D6D-46B3-9132-2D64367AA8E8}"/>
          </ac:picMkLst>
        </pc:picChg>
        <pc:picChg chg="add del">
          <ac:chgData name="Cesar A. Valdovinos" userId="S::cvaldovinos@cpp.edu::8b40fb6c-be64-4955-9dbc-7f0ce3df5b61" providerId="AD" clId="Web-{F3169DF0-DFA9-6897-EA9F-FEABA64AFC4A}" dt="2019-10-09T04:03:59.430" v="805"/>
          <ac:picMkLst>
            <pc:docMk/>
            <pc:sldMk cId="1290337110" sldId="260"/>
            <ac:picMk id="7" creationId="{BBA12CC0-4A15-4D7C-9B7C-5DD01FF42EE2}"/>
          </ac:picMkLst>
        </pc:picChg>
        <pc:picChg chg="add del">
          <ac:chgData name="Cesar A. Valdovinos" userId="S::cvaldovinos@cpp.edu::8b40fb6c-be64-4955-9dbc-7f0ce3df5b61" providerId="AD" clId="Web-{F3169DF0-DFA9-6897-EA9F-FEABA64AFC4A}" dt="2019-10-09T04:05:00.617" v="1250"/>
          <ac:picMkLst>
            <pc:docMk/>
            <pc:sldMk cId="1290337110" sldId="260"/>
            <ac:picMk id="9" creationId="{F8E0AC73-DCB8-2C4C-8FE9-1D28A8542DBC}"/>
          </ac:picMkLst>
        </pc:picChg>
      </pc:sldChg>
      <pc:sldChg chg="addSp delSp modSp new">
        <pc:chgData name="Cesar A. Valdovinos" userId="S::cvaldovinos@cpp.edu::8b40fb6c-be64-4955-9dbc-7f0ce3df5b61" providerId="AD" clId="Web-{F3169DF0-DFA9-6897-EA9F-FEABA64AFC4A}" dt="2019-10-09T04:06:31.539" v="1263" actId="20577"/>
        <pc:sldMkLst>
          <pc:docMk/>
          <pc:sldMk cId="2469446638" sldId="264"/>
        </pc:sldMkLst>
        <pc:spChg chg="mod">
          <ac:chgData name="Cesar A. Valdovinos" userId="S::cvaldovinos@cpp.edu::8b40fb6c-be64-4955-9dbc-7f0ce3df5b61" providerId="AD" clId="Web-{F3169DF0-DFA9-6897-EA9F-FEABA64AFC4A}" dt="2019-10-09T04:06:31.539" v="1263" actId="20577"/>
          <ac:spMkLst>
            <pc:docMk/>
            <pc:sldMk cId="2469446638" sldId="264"/>
            <ac:spMk id="3" creationId="{FF1D0AA9-D0E7-4770-AA08-EAC0E15F1BBE}"/>
          </ac:spMkLst>
        </pc:spChg>
        <pc:picChg chg="add del">
          <ac:chgData name="Cesar A. Valdovinos" userId="S::cvaldovinos@cpp.edu::8b40fb6c-be64-4955-9dbc-7f0ce3df5b61" providerId="AD" clId="Web-{F3169DF0-DFA9-6897-EA9F-FEABA64AFC4A}" dt="2019-10-09T04:06:14.570" v="1260"/>
          <ac:picMkLst>
            <pc:docMk/>
            <pc:sldMk cId="2469446638" sldId="264"/>
            <ac:picMk id="5" creationId="{F2288220-5CA1-424F-B303-BCC40BE65916}"/>
          </ac:picMkLst>
        </pc:picChg>
        <pc:picChg chg="add ord">
          <ac:chgData name="Cesar A. Valdovinos" userId="S::cvaldovinos@cpp.edu::8b40fb6c-be64-4955-9dbc-7f0ce3df5b61" providerId="AD" clId="Web-{F3169DF0-DFA9-6897-EA9F-FEABA64AFC4A}" dt="2019-10-09T04:06:24.008" v="1262"/>
          <ac:picMkLst>
            <pc:docMk/>
            <pc:sldMk cId="2469446638" sldId="264"/>
            <ac:picMk id="7" creationId="{D3635391-5D22-417C-873C-577D3FE3AF6F}"/>
          </ac:picMkLst>
        </pc:picChg>
      </pc:sldChg>
    </pc:docChg>
  </pc:docChgLst>
  <pc:docChgLst>
    <pc:chgData name="William J. McKinney" userId="d594ee65-ba8d-4b3b-81cd-c3a1c7ba339f" providerId="ADAL" clId="{624011E3-313B-2B44-BB6F-09EA6889985B}"/>
    <pc:docChg chg="undo custSel addSld delSld modSld">
      <pc:chgData name="William J. McKinney" userId="d594ee65-ba8d-4b3b-81cd-c3a1c7ba339f" providerId="ADAL" clId="{624011E3-313B-2B44-BB6F-09EA6889985B}" dt="2019-10-03T22:17:34.808" v="3296" actId="255"/>
      <pc:docMkLst>
        <pc:docMk/>
      </pc:docMkLst>
      <pc:sldChg chg="addSp delSp modSp">
        <pc:chgData name="William J. McKinney" userId="d594ee65-ba8d-4b3b-81cd-c3a1c7ba339f" providerId="ADAL" clId="{624011E3-313B-2B44-BB6F-09EA6889985B}" dt="2019-10-03T21:51:36.121" v="2241" actId="14100"/>
        <pc:sldMkLst>
          <pc:docMk/>
          <pc:sldMk cId="3570877518" sldId="256"/>
        </pc:sldMkLst>
        <pc:spChg chg="mod">
          <ac:chgData name="William J. McKinney" userId="d594ee65-ba8d-4b3b-81cd-c3a1c7ba339f" providerId="ADAL" clId="{624011E3-313B-2B44-BB6F-09EA6889985B}" dt="2019-10-03T21:50:35.363" v="2236" actId="207"/>
          <ac:spMkLst>
            <pc:docMk/>
            <pc:sldMk cId="3570877518" sldId="256"/>
            <ac:spMk id="2" creationId="{33712F6F-33A6-3844-B264-9816322C5376}"/>
          </ac:spMkLst>
        </pc:spChg>
        <pc:spChg chg="mod">
          <ac:chgData name="William J. McKinney" userId="d594ee65-ba8d-4b3b-81cd-c3a1c7ba339f" providerId="ADAL" clId="{624011E3-313B-2B44-BB6F-09EA6889985B}" dt="2019-10-03T21:48:34.815" v="2222" actId="20577"/>
          <ac:spMkLst>
            <pc:docMk/>
            <pc:sldMk cId="3570877518" sldId="256"/>
            <ac:spMk id="3" creationId="{37FCCE7F-91D7-C14E-8B5C-2CA1D96247F4}"/>
          </ac:spMkLst>
        </pc:spChg>
        <pc:spChg chg="add mod">
          <ac:chgData name="William J. McKinney" userId="d594ee65-ba8d-4b3b-81cd-c3a1c7ba339f" providerId="ADAL" clId="{624011E3-313B-2B44-BB6F-09EA6889985B}" dt="2019-10-03T20:54:31.191" v="2" actId="571"/>
          <ac:spMkLst>
            <pc:docMk/>
            <pc:sldMk cId="3570877518" sldId="256"/>
            <ac:spMk id="12" creationId="{2736DFA7-4556-2B4D-A595-B19A736BB67C}"/>
          </ac:spMkLst>
        </pc:spChg>
        <pc:picChg chg="del">
          <ac:chgData name="William J. McKinney" userId="d594ee65-ba8d-4b3b-81cd-c3a1c7ba339f" providerId="ADAL" clId="{624011E3-313B-2B44-BB6F-09EA6889985B}" dt="2019-10-03T20:59:39.554" v="151" actId="478"/>
          <ac:picMkLst>
            <pc:docMk/>
            <pc:sldMk cId="3570877518" sldId="256"/>
            <ac:picMk id="4" creationId="{753237D6-BDF2-4E7F-B2D9-38562267C7E0}"/>
          </ac:picMkLst>
        </pc:picChg>
        <pc:picChg chg="add mod">
          <ac:chgData name="William J. McKinney" userId="d594ee65-ba8d-4b3b-81cd-c3a1c7ba339f" providerId="ADAL" clId="{624011E3-313B-2B44-BB6F-09EA6889985B}" dt="2019-10-03T21:01:13.703" v="164" actId="14100"/>
          <ac:picMkLst>
            <pc:docMk/>
            <pc:sldMk cId="3570877518" sldId="256"/>
            <ac:picMk id="8" creationId="{08C9DA84-17B0-354F-8477-94EC84ECFCCC}"/>
          </ac:picMkLst>
        </pc:picChg>
        <pc:picChg chg="add mod">
          <ac:chgData name="William J. McKinney" userId="d594ee65-ba8d-4b3b-81cd-c3a1c7ba339f" providerId="ADAL" clId="{624011E3-313B-2B44-BB6F-09EA6889985B}" dt="2019-10-03T21:48:04.675" v="2220"/>
          <ac:picMkLst>
            <pc:docMk/>
            <pc:sldMk cId="3570877518" sldId="256"/>
            <ac:picMk id="14" creationId="{37DC01D1-A8EA-394F-979A-7892E2A02FCB}"/>
          </ac:picMkLst>
        </pc:picChg>
        <pc:picChg chg="add del mod">
          <ac:chgData name="William J. McKinney" userId="d594ee65-ba8d-4b3b-81cd-c3a1c7ba339f" providerId="ADAL" clId="{624011E3-313B-2B44-BB6F-09EA6889985B}" dt="2019-10-03T21:49:46.180" v="2227" actId="478"/>
          <ac:picMkLst>
            <pc:docMk/>
            <pc:sldMk cId="3570877518" sldId="256"/>
            <ac:picMk id="16" creationId="{598CC010-E955-2A48-9CE8-2A1AA84EA859}"/>
          </ac:picMkLst>
        </pc:picChg>
        <pc:picChg chg="add mod">
          <ac:chgData name="William J. McKinney" userId="d594ee65-ba8d-4b3b-81cd-c3a1c7ba339f" providerId="ADAL" clId="{624011E3-313B-2B44-BB6F-09EA6889985B}" dt="2019-10-03T21:51:36.121" v="2241" actId="14100"/>
          <ac:picMkLst>
            <pc:docMk/>
            <pc:sldMk cId="3570877518" sldId="256"/>
            <ac:picMk id="17" creationId="{F79C41AA-C1D6-2441-884D-44D26A0B2411}"/>
          </ac:picMkLst>
        </pc:picChg>
      </pc:sldChg>
      <pc:sldChg chg="addSp modSp setBg">
        <pc:chgData name="William J. McKinney" userId="d594ee65-ba8d-4b3b-81cd-c3a1c7ba339f" providerId="ADAL" clId="{624011E3-313B-2B44-BB6F-09EA6889985B}" dt="2019-10-03T21:53:41.347" v="2266" actId="20577"/>
        <pc:sldMkLst>
          <pc:docMk/>
          <pc:sldMk cId="4266011649" sldId="257"/>
        </pc:sldMkLst>
        <pc:spChg chg="mod">
          <ac:chgData name="William J. McKinney" userId="d594ee65-ba8d-4b3b-81cd-c3a1c7ba339f" providerId="ADAL" clId="{624011E3-313B-2B44-BB6F-09EA6889985B}" dt="2019-10-03T21:53:41.347" v="2266" actId="20577"/>
          <ac:spMkLst>
            <pc:docMk/>
            <pc:sldMk cId="4266011649" sldId="257"/>
            <ac:spMk id="3" creationId="{C2E88E36-8DE8-5942-A063-C48FBC999240}"/>
          </ac:spMkLst>
        </pc:spChg>
        <pc:picChg chg="mod">
          <ac:chgData name="William J. McKinney" userId="d594ee65-ba8d-4b3b-81cd-c3a1c7ba339f" providerId="ADAL" clId="{624011E3-313B-2B44-BB6F-09EA6889985B}" dt="2019-10-03T21:34:13.803" v="1886" actId="207"/>
          <ac:picMkLst>
            <pc:docMk/>
            <pc:sldMk cId="4266011649" sldId="257"/>
            <ac:picMk id="5" creationId="{64B72025-E38D-FD4D-8D60-6931FFBC5ABD}"/>
          </ac:picMkLst>
        </pc:picChg>
        <pc:picChg chg="mod">
          <ac:chgData name="William J. McKinney" userId="d594ee65-ba8d-4b3b-81cd-c3a1c7ba339f" providerId="ADAL" clId="{624011E3-313B-2B44-BB6F-09EA6889985B}" dt="2019-10-03T21:47:26.351" v="2214" actId="14100"/>
          <ac:picMkLst>
            <pc:docMk/>
            <pc:sldMk cId="4266011649" sldId="257"/>
            <ac:picMk id="7" creationId="{F6A6174C-62C1-FD4B-B935-75D2ED249384}"/>
          </ac:picMkLst>
        </pc:picChg>
        <pc:picChg chg="add">
          <ac:chgData name="William J. McKinney" userId="d594ee65-ba8d-4b3b-81cd-c3a1c7ba339f" providerId="ADAL" clId="{624011E3-313B-2B44-BB6F-09EA6889985B}" dt="2019-10-03T21:47:29.185" v="2215"/>
          <ac:picMkLst>
            <pc:docMk/>
            <pc:sldMk cId="4266011649" sldId="257"/>
            <ac:picMk id="39" creationId="{CDD1800A-4BF3-2141-8B96-6A64A46FDA44}"/>
          </ac:picMkLst>
        </pc:picChg>
      </pc:sldChg>
      <pc:sldChg chg="addSp delSp modSp add">
        <pc:chgData name="William J. McKinney" userId="d594ee65-ba8d-4b3b-81cd-c3a1c7ba339f" providerId="ADAL" clId="{624011E3-313B-2B44-BB6F-09EA6889985B}" dt="2019-10-03T22:00:23.870" v="2537" actId="207"/>
        <pc:sldMkLst>
          <pc:docMk/>
          <pc:sldMk cId="1109409032" sldId="258"/>
        </pc:sldMkLst>
        <pc:spChg chg="mod">
          <ac:chgData name="William J. McKinney" userId="d594ee65-ba8d-4b3b-81cd-c3a1c7ba339f" providerId="ADAL" clId="{624011E3-313B-2B44-BB6F-09EA6889985B}" dt="2019-10-03T20:56:09.878" v="138" actId="20577"/>
          <ac:spMkLst>
            <pc:docMk/>
            <pc:sldMk cId="1109409032" sldId="258"/>
            <ac:spMk id="2" creationId="{DACA2ECC-DF34-D643-B76A-B36F076954BB}"/>
          </ac:spMkLst>
        </pc:spChg>
        <pc:spChg chg="del">
          <ac:chgData name="William J. McKinney" userId="d594ee65-ba8d-4b3b-81cd-c3a1c7ba339f" providerId="ADAL" clId="{624011E3-313B-2B44-BB6F-09EA6889985B}" dt="2019-10-03T20:57:14.308" v="139"/>
          <ac:spMkLst>
            <pc:docMk/>
            <pc:sldMk cId="1109409032" sldId="258"/>
            <ac:spMk id="3" creationId="{FE42A58C-FBF9-FF46-B6F4-B82653BF057E}"/>
          </ac:spMkLst>
        </pc:spChg>
        <pc:spChg chg="add del mod">
          <ac:chgData name="William J. McKinney" userId="d594ee65-ba8d-4b3b-81cd-c3a1c7ba339f" providerId="ADAL" clId="{624011E3-313B-2B44-BB6F-09EA6889985B}" dt="2019-10-03T20:58:11.118" v="149"/>
          <ac:spMkLst>
            <pc:docMk/>
            <pc:sldMk cId="1109409032" sldId="258"/>
            <ac:spMk id="6" creationId="{C04E4D96-11AF-554B-9BE8-9F477C393853}"/>
          </ac:spMkLst>
        </pc:spChg>
        <pc:spChg chg="add mod">
          <ac:chgData name="William J. McKinney" userId="d594ee65-ba8d-4b3b-81cd-c3a1c7ba339f" providerId="ADAL" clId="{624011E3-313B-2B44-BB6F-09EA6889985B}" dt="2019-10-03T21:04:47.966" v="551" actId="20577"/>
          <ac:spMkLst>
            <pc:docMk/>
            <pc:sldMk cId="1109409032" sldId="258"/>
            <ac:spMk id="8" creationId="{3E833EA0-E95B-6A49-A2FB-2443636D4AEA}"/>
          </ac:spMkLst>
        </pc:spChg>
        <pc:picChg chg="add del mod">
          <ac:chgData name="William J. McKinney" userId="d594ee65-ba8d-4b3b-81cd-c3a1c7ba339f" providerId="ADAL" clId="{624011E3-313B-2B44-BB6F-09EA6889985B}" dt="2019-10-03T20:57:59.321" v="148" actId="478"/>
          <ac:picMkLst>
            <pc:docMk/>
            <pc:sldMk cId="1109409032" sldId="258"/>
            <ac:picMk id="4" creationId="{959519E8-B3C8-9645-B558-098D49BB5493}"/>
          </ac:picMkLst>
        </pc:picChg>
        <pc:picChg chg="add mod">
          <ac:chgData name="William J. McKinney" userId="d594ee65-ba8d-4b3b-81cd-c3a1c7ba339f" providerId="ADAL" clId="{624011E3-313B-2B44-BB6F-09EA6889985B}" dt="2019-10-03T22:00:23.870" v="2537" actId="207"/>
          <ac:picMkLst>
            <pc:docMk/>
            <pc:sldMk cId="1109409032" sldId="258"/>
            <ac:picMk id="7" creationId="{DA51766D-3C0E-B74B-85E9-2488C361DDD6}"/>
          </ac:picMkLst>
        </pc:picChg>
        <pc:picChg chg="add mod">
          <ac:chgData name="William J. McKinney" userId="d594ee65-ba8d-4b3b-81cd-c3a1c7ba339f" providerId="ADAL" clId="{624011E3-313B-2B44-BB6F-09EA6889985B}" dt="2019-10-03T21:47:42.485" v="2218" actId="14100"/>
          <ac:picMkLst>
            <pc:docMk/>
            <pc:sldMk cId="1109409032" sldId="258"/>
            <ac:picMk id="9" creationId="{F8E0AC73-DCB8-2C4C-8FE9-1D28A8542DBC}"/>
          </ac:picMkLst>
        </pc:picChg>
        <pc:picChg chg="add del mod">
          <ac:chgData name="William J. McKinney" userId="d594ee65-ba8d-4b3b-81cd-c3a1c7ba339f" providerId="ADAL" clId="{624011E3-313B-2B44-BB6F-09EA6889985B}" dt="2019-10-03T21:07:26.772" v="732" actId="478"/>
          <ac:picMkLst>
            <pc:docMk/>
            <pc:sldMk cId="1109409032" sldId="258"/>
            <ac:picMk id="10" creationId="{96465488-D25F-5543-8417-931F9D24EA21}"/>
          </ac:picMkLst>
        </pc:picChg>
        <pc:picChg chg="add del mod">
          <ac:chgData name="William J. McKinney" userId="d594ee65-ba8d-4b3b-81cd-c3a1c7ba339f" providerId="ADAL" clId="{624011E3-313B-2B44-BB6F-09EA6889985B}" dt="2019-10-03T21:40:19.777" v="2150"/>
          <ac:picMkLst>
            <pc:docMk/>
            <pc:sldMk cId="1109409032" sldId="258"/>
            <ac:picMk id="11" creationId="{C86C2EBE-44DB-2042-9D01-B5017D0A4936}"/>
          </ac:picMkLst>
        </pc:picChg>
        <pc:picChg chg="add del">
          <ac:chgData name="William J. McKinney" userId="d594ee65-ba8d-4b3b-81cd-c3a1c7ba339f" providerId="ADAL" clId="{624011E3-313B-2B44-BB6F-09EA6889985B}" dt="2019-10-03T21:13:58.650" v="1193"/>
          <ac:picMkLst>
            <pc:docMk/>
            <pc:sldMk cId="1109409032" sldId="258"/>
            <ac:picMk id="12" creationId="{84E1C47E-BD13-3E42-8EED-8BC19249EF65}"/>
          </ac:picMkLst>
        </pc:picChg>
        <pc:picChg chg="add mod modCrop">
          <ac:chgData name="William J. McKinney" userId="d594ee65-ba8d-4b3b-81cd-c3a1c7ba339f" providerId="ADAL" clId="{624011E3-313B-2B44-BB6F-09EA6889985B}" dt="2019-10-03T21:56:29.393" v="2289" actId="732"/>
          <ac:picMkLst>
            <pc:docMk/>
            <pc:sldMk cId="1109409032" sldId="258"/>
            <ac:picMk id="13" creationId="{3B6714E9-8CF9-034E-B847-DB38FC9BA3E3}"/>
          </ac:picMkLst>
        </pc:picChg>
        <pc:picChg chg="add">
          <ac:chgData name="William J. McKinney" userId="d594ee65-ba8d-4b3b-81cd-c3a1c7ba339f" providerId="ADAL" clId="{624011E3-313B-2B44-BB6F-09EA6889985B}" dt="2019-10-03T21:47:39.216" v="2217"/>
          <ac:picMkLst>
            <pc:docMk/>
            <pc:sldMk cId="1109409032" sldId="258"/>
            <ac:picMk id="14" creationId="{E96B4E56-8E32-CA47-887C-22BE9C6BCCC4}"/>
          </ac:picMkLst>
        </pc:picChg>
      </pc:sldChg>
      <pc:sldChg chg="addSp delSp modSp add">
        <pc:chgData name="William J. McKinney" userId="d594ee65-ba8d-4b3b-81cd-c3a1c7ba339f" providerId="ADAL" clId="{624011E3-313B-2B44-BB6F-09EA6889985B}" dt="2019-10-03T22:00:51.349" v="2570" actId="20577"/>
        <pc:sldMkLst>
          <pc:docMk/>
          <pc:sldMk cId="1290337110" sldId="260"/>
        </pc:sldMkLst>
        <pc:spChg chg="add mod">
          <ac:chgData name="William J. McKinney" userId="d594ee65-ba8d-4b3b-81cd-c3a1c7ba339f" providerId="ADAL" clId="{624011E3-313B-2B44-BB6F-09EA6889985B}" dt="2019-10-03T22:00:51.349" v="2570" actId="20577"/>
          <ac:spMkLst>
            <pc:docMk/>
            <pc:sldMk cId="1290337110" sldId="260"/>
            <ac:spMk id="4" creationId="{3E0CEFE7-0D29-3E4B-A6B3-2C24DB54F25D}"/>
          </ac:spMkLst>
        </pc:spChg>
        <pc:spChg chg="del">
          <ac:chgData name="William J. McKinney" userId="d594ee65-ba8d-4b3b-81cd-c3a1c7ba339f" providerId="ADAL" clId="{624011E3-313B-2B44-BB6F-09EA6889985B}" dt="2019-10-03T21:26:52.675" v="1197" actId="478"/>
          <ac:spMkLst>
            <pc:docMk/>
            <pc:sldMk cId="1290337110" sldId="260"/>
            <ac:spMk id="8" creationId="{3E833EA0-E95B-6A49-A2FB-2443636D4AEA}"/>
          </ac:spMkLst>
        </pc:spChg>
        <pc:picChg chg="add del mod modCrop">
          <ac:chgData name="William J. McKinney" userId="d594ee65-ba8d-4b3b-81cd-c3a1c7ba339f" providerId="ADAL" clId="{624011E3-313B-2B44-BB6F-09EA6889985B}" dt="2019-10-03T21:37:43.797" v="2142" actId="478"/>
          <ac:picMkLst>
            <pc:docMk/>
            <pc:sldMk cId="1290337110" sldId="260"/>
            <ac:picMk id="5" creationId="{8013AAEE-5EC1-C244-97C1-9654BC1C4493}"/>
          </ac:picMkLst>
        </pc:picChg>
        <pc:picChg chg="del">
          <ac:chgData name="William J. McKinney" userId="d594ee65-ba8d-4b3b-81cd-c3a1c7ba339f" providerId="ADAL" clId="{624011E3-313B-2B44-BB6F-09EA6889985B}" dt="2019-10-03T21:26:48.880" v="1196" actId="478"/>
          <ac:picMkLst>
            <pc:docMk/>
            <pc:sldMk cId="1290337110" sldId="260"/>
            <ac:picMk id="7" creationId="{DA51766D-3C0E-B74B-85E9-2488C361DDD6}"/>
          </ac:picMkLst>
        </pc:picChg>
        <pc:picChg chg="mod">
          <ac:chgData name="William J. McKinney" userId="d594ee65-ba8d-4b3b-81cd-c3a1c7ba339f" providerId="ADAL" clId="{624011E3-313B-2B44-BB6F-09EA6889985B}" dt="2019-10-03T21:46:35.615" v="2184" actId="14100"/>
          <ac:picMkLst>
            <pc:docMk/>
            <pc:sldMk cId="1290337110" sldId="260"/>
            <ac:picMk id="9" creationId="{F8E0AC73-DCB8-2C4C-8FE9-1D28A8542DBC}"/>
          </ac:picMkLst>
        </pc:picChg>
        <pc:picChg chg="add">
          <ac:chgData name="William J. McKinney" userId="d594ee65-ba8d-4b3b-81cd-c3a1c7ba339f" providerId="ADAL" clId="{624011E3-313B-2B44-BB6F-09EA6889985B}" dt="2019-10-03T21:40:22.935" v="2151"/>
          <ac:picMkLst>
            <pc:docMk/>
            <pc:sldMk cId="1290337110" sldId="260"/>
            <ac:picMk id="10" creationId="{A4FDB8BC-569A-BC4F-9044-090EC9A24608}"/>
          </ac:picMkLst>
        </pc:picChg>
        <pc:picChg chg="del">
          <ac:chgData name="William J. McKinney" userId="d594ee65-ba8d-4b3b-81cd-c3a1c7ba339f" providerId="ADAL" clId="{624011E3-313B-2B44-BB6F-09EA6889985B}" dt="2019-10-03T21:37:17.864" v="2137" actId="478"/>
          <ac:picMkLst>
            <pc:docMk/>
            <pc:sldMk cId="1290337110" sldId="260"/>
            <ac:picMk id="11" creationId="{C86C2EBE-44DB-2042-9D01-B5017D0A4936}"/>
          </ac:picMkLst>
        </pc:picChg>
        <pc:picChg chg="add mod">
          <ac:chgData name="William J. McKinney" userId="d594ee65-ba8d-4b3b-81cd-c3a1c7ba339f" providerId="ADAL" clId="{624011E3-313B-2B44-BB6F-09EA6889985B}" dt="2019-10-03T21:47:08.843" v="2212" actId="1076"/>
          <ac:picMkLst>
            <pc:docMk/>
            <pc:sldMk cId="1290337110" sldId="260"/>
            <ac:picMk id="12" creationId="{E3A9DEA5-A9C5-6D4E-9CE6-0F81420D9F0E}"/>
          </ac:picMkLst>
        </pc:picChg>
      </pc:sldChg>
      <pc:sldChg chg="addSp modSp add">
        <pc:chgData name="William J. McKinney" userId="d594ee65-ba8d-4b3b-81cd-c3a1c7ba339f" providerId="ADAL" clId="{624011E3-313B-2B44-BB6F-09EA6889985B}" dt="2019-10-03T22:17:34.808" v="3296" actId="255"/>
        <pc:sldMkLst>
          <pc:docMk/>
          <pc:sldMk cId="386971513" sldId="261"/>
        </pc:sldMkLst>
        <pc:spChg chg="mod">
          <ac:chgData name="William J. McKinney" userId="d594ee65-ba8d-4b3b-81cd-c3a1c7ba339f" providerId="ADAL" clId="{624011E3-313B-2B44-BB6F-09EA6889985B}" dt="2019-10-03T21:46:23.387" v="2181" actId="20577"/>
          <ac:spMkLst>
            <pc:docMk/>
            <pc:sldMk cId="386971513" sldId="261"/>
            <ac:spMk id="2" creationId="{67143CB8-049D-6245-A288-64AF4FFD3B80}"/>
          </ac:spMkLst>
        </pc:spChg>
        <pc:spChg chg="mod">
          <ac:chgData name="William J. McKinney" userId="d594ee65-ba8d-4b3b-81cd-c3a1c7ba339f" providerId="ADAL" clId="{624011E3-313B-2B44-BB6F-09EA6889985B}" dt="2019-10-03T22:17:34.808" v="3296" actId="255"/>
          <ac:spMkLst>
            <pc:docMk/>
            <pc:sldMk cId="386971513" sldId="261"/>
            <ac:spMk id="3" creationId="{79C9EA7A-B10B-1D4F-A10B-7A4853276C83}"/>
          </ac:spMkLst>
        </pc:spChg>
        <pc:picChg chg="add">
          <ac:chgData name="William J. McKinney" userId="d594ee65-ba8d-4b3b-81cd-c3a1c7ba339f" providerId="ADAL" clId="{624011E3-313B-2B44-BB6F-09EA6889985B}" dt="2019-10-03T21:47:18.154" v="2213"/>
          <ac:picMkLst>
            <pc:docMk/>
            <pc:sldMk cId="386971513" sldId="261"/>
            <ac:picMk id="4" creationId="{214B1F7C-470E-F048-92D8-B7B85AE246C4}"/>
          </ac:picMkLst>
        </pc:picChg>
        <pc:picChg chg="add mod">
          <ac:chgData name="William J. McKinney" userId="d594ee65-ba8d-4b3b-81cd-c3a1c7ba339f" providerId="ADAL" clId="{624011E3-313B-2B44-BB6F-09EA6889985B}" dt="2019-10-03T22:15:33.098" v="3240"/>
          <ac:picMkLst>
            <pc:docMk/>
            <pc:sldMk cId="386971513" sldId="261"/>
            <ac:picMk id="5" creationId="{1D418E03-2BA8-774E-B634-FAFE878ADCC9}"/>
          </ac:picMkLst>
        </pc:picChg>
      </pc:sldChg>
      <pc:sldChg chg="addSp delSp modSp add">
        <pc:chgData name="William J. McKinney" userId="d594ee65-ba8d-4b3b-81cd-c3a1c7ba339f" providerId="ADAL" clId="{624011E3-313B-2B44-BB6F-09EA6889985B}" dt="2019-10-03T22:15:08.041" v="3238" actId="20577"/>
        <pc:sldMkLst>
          <pc:docMk/>
          <pc:sldMk cId="4037152499" sldId="263"/>
        </pc:sldMkLst>
        <pc:spChg chg="mod">
          <ac:chgData name="William J. McKinney" userId="d594ee65-ba8d-4b3b-81cd-c3a1c7ba339f" providerId="ADAL" clId="{624011E3-313B-2B44-BB6F-09EA6889985B}" dt="2019-10-03T22:07:08.743" v="2929" actId="1076"/>
          <ac:spMkLst>
            <pc:docMk/>
            <pc:sldMk cId="4037152499" sldId="263"/>
            <ac:spMk id="2" creationId="{DACA2ECC-DF34-D643-B76A-B36F076954BB}"/>
          </ac:spMkLst>
        </pc:spChg>
        <pc:spChg chg="mod">
          <ac:chgData name="William J. McKinney" userId="d594ee65-ba8d-4b3b-81cd-c3a1c7ba339f" providerId="ADAL" clId="{624011E3-313B-2B44-BB6F-09EA6889985B}" dt="2019-10-03T22:15:08.041" v="3238" actId="20577"/>
          <ac:spMkLst>
            <pc:docMk/>
            <pc:sldMk cId="4037152499" sldId="263"/>
            <ac:spMk id="4" creationId="{3E0CEFE7-0D29-3E4B-A6B3-2C24DB54F25D}"/>
          </ac:spMkLst>
        </pc:spChg>
        <pc:picChg chg="add del mod">
          <ac:chgData name="William J. McKinney" userId="d594ee65-ba8d-4b3b-81cd-c3a1c7ba339f" providerId="ADAL" clId="{624011E3-313B-2B44-BB6F-09EA6889985B}" dt="2019-10-03T22:07:10.584" v="2930" actId="478"/>
          <ac:picMkLst>
            <pc:docMk/>
            <pc:sldMk cId="4037152499" sldId="263"/>
            <ac:picMk id="3" creationId="{2F123B76-7196-9B4A-97E3-4854D42C24E6}"/>
          </ac:picMkLst>
        </pc:picChg>
        <pc:picChg chg="add del">
          <ac:chgData name="William J. McKinney" userId="d594ee65-ba8d-4b3b-81cd-c3a1c7ba339f" providerId="ADAL" clId="{624011E3-313B-2B44-BB6F-09EA6889985B}" dt="2019-10-03T22:07:26.207" v="2932" actId="478"/>
          <ac:picMkLst>
            <pc:docMk/>
            <pc:sldMk cId="4037152499" sldId="263"/>
            <ac:picMk id="5" creationId="{02D0C3B3-E0E1-F949-BD33-35F43E557B3B}"/>
          </ac:picMkLst>
        </pc:picChg>
        <pc:picChg chg="add del mod">
          <ac:chgData name="William J. McKinney" userId="d594ee65-ba8d-4b3b-81cd-c3a1c7ba339f" providerId="ADAL" clId="{624011E3-313B-2B44-BB6F-09EA6889985B}" dt="2019-10-03T22:07:39.023" v="2936" actId="478"/>
          <ac:picMkLst>
            <pc:docMk/>
            <pc:sldMk cId="4037152499" sldId="263"/>
            <ac:picMk id="6" creationId="{C2B155F9-3F2E-7940-B76E-F5246B51E4A8}"/>
          </ac:picMkLst>
        </pc:picChg>
        <pc:picChg chg="add del">
          <ac:chgData name="William J. McKinney" userId="d594ee65-ba8d-4b3b-81cd-c3a1c7ba339f" providerId="ADAL" clId="{624011E3-313B-2B44-BB6F-09EA6889985B}" dt="2019-10-03T22:08:42.414" v="2940" actId="478"/>
          <ac:picMkLst>
            <pc:docMk/>
            <pc:sldMk cId="4037152499" sldId="263"/>
            <ac:picMk id="7" creationId="{DD0CFAA4-BE31-2540-B446-F212B5F79D18}"/>
          </ac:picMkLst>
        </pc:picChg>
        <pc:picChg chg="add del">
          <ac:chgData name="William J. McKinney" userId="d594ee65-ba8d-4b3b-81cd-c3a1c7ba339f" providerId="ADAL" clId="{624011E3-313B-2B44-BB6F-09EA6889985B}" dt="2019-10-03T22:08:55.366" v="2942" actId="478"/>
          <ac:picMkLst>
            <pc:docMk/>
            <pc:sldMk cId="4037152499" sldId="263"/>
            <ac:picMk id="8" creationId="{B4216E92-4AA3-F44E-8CA4-852F8032ED56}"/>
          </ac:picMkLst>
        </pc:picChg>
        <pc:picChg chg="del">
          <ac:chgData name="William J. McKinney" userId="d594ee65-ba8d-4b3b-81cd-c3a1c7ba339f" providerId="ADAL" clId="{624011E3-313B-2B44-BB6F-09EA6889985B}" dt="2019-10-03T21:57:29.971" v="2301" actId="478"/>
          <ac:picMkLst>
            <pc:docMk/>
            <pc:sldMk cId="4037152499" sldId="263"/>
            <ac:picMk id="10" creationId="{A4FDB8BC-569A-BC4F-9044-090EC9A24608}"/>
          </ac:picMkLst>
        </pc:picChg>
        <pc:picChg chg="add del mod">
          <ac:chgData name="William J. McKinney" userId="d594ee65-ba8d-4b3b-81cd-c3a1c7ba339f" providerId="ADAL" clId="{624011E3-313B-2B44-BB6F-09EA6889985B}" dt="2019-10-03T22:07:48.743" v="2938" actId="478"/>
          <ac:picMkLst>
            <pc:docMk/>
            <pc:sldMk cId="4037152499" sldId="263"/>
            <ac:picMk id="11" creationId="{11330A2B-7699-EB4F-9D52-38E6A87A7D4C}"/>
          </ac:picMkLst>
        </pc:picChg>
        <pc:picChg chg="add mod">
          <ac:chgData name="William J. McKinney" userId="d594ee65-ba8d-4b3b-81cd-c3a1c7ba339f" providerId="ADAL" clId="{624011E3-313B-2B44-BB6F-09EA6889985B}" dt="2019-10-03T22:09:38.077" v="2952" actId="1076"/>
          <ac:picMkLst>
            <pc:docMk/>
            <pc:sldMk cId="4037152499" sldId="263"/>
            <ac:picMk id="13" creationId="{A815443F-D89D-FC4A-B0F7-ABF70AE62302}"/>
          </ac:picMkLst>
        </pc:picChg>
        <pc:picChg chg="add mod">
          <ac:chgData name="William J. McKinney" userId="d594ee65-ba8d-4b3b-81cd-c3a1c7ba339f" providerId="ADAL" clId="{624011E3-313B-2B44-BB6F-09EA6889985B}" dt="2019-10-03T22:10:12.155" v="2955" actId="1076"/>
          <ac:picMkLst>
            <pc:docMk/>
            <pc:sldMk cId="4037152499" sldId="263"/>
            <ac:picMk id="14" creationId="{7EEF1FDF-B981-CF47-ADE7-9A24C8EA1045}"/>
          </ac:picMkLst>
        </pc:picChg>
        <pc:picChg chg="add mod">
          <ac:chgData name="William J. McKinney" userId="d594ee65-ba8d-4b3b-81cd-c3a1c7ba339f" providerId="ADAL" clId="{624011E3-313B-2B44-BB6F-09EA6889985B}" dt="2019-10-03T22:11:33.978" v="2966" actId="1076"/>
          <ac:picMkLst>
            <pc:docMk/>
            <pc:sldMk cId="4037152499" sldId="263"/>
            <ac:picMk id="15" creationId="{143A4CE5-7304-D641-AA0E-65A3D87FFA7A}"/>
          </ac:picMkLst>
        </pc:picChg>
        <pc:picChg chg="add mod">
          <ac:chgData name="William J. McKinney" userId="d594ee65-ba8d-4b3b-81cd-c3a1c7ba339f" providerId="ADAL" clId="{624011E3-313B-2B44-BB6F-09EA6889985B}" dt="2019-10-03T22:14:49.239" v="3236" actId="14861"/>
          <ac:picMkLst>
            <pc:docMk/>
            <pc:sldMk cId="4037152499" sldId="263"/>
            <ac:picMk id="16" creationId="{22420291-211A-324B-BCFC-E7B9F91CFA60}"/>
          </ac:picMkLst>
        </pc:picChg>
      </pc:sldChg>
    </pc:docChg>
  </pc:docChgLst>
  <pc:docChgLst>
    <pc:chgData name="Cesar A. Valdovinos" userId="S::cvaldovinos@cpp.edu::8b40fb6c-be64-4955-9dbc-7f0ce3df5b61" providerId="AD" clId="Web-{B42B82BE-A63F-B692-1498-E51E12267CDA}"/>
    <pc:docChg chg="modSld">
      <pc:chgData name="Cesar A. Valdovinos" userId="S::cvaldovinos@cpp.edu::8b40fb6c-be64-4955-9dbc-7f0ce3df5b61" providerId="AD" clId="Web-{B42B82BE-A63F-B692-1498-E51E12267CDA}" dt="2019-10-14T01:49:26.514" v="3" actId="20577"/>
      <pc:docMkLst>
        <pc:docMk/>
      </pc:docMkLst>
      <pc:sldChg chg="modSp">
        <pc:chgData name="Cesar A. Valdovinos" userId="S::cvaldovinos@cpp.edu::8b40fb6c-be64-4955-9dbc-7f0ce3df5b61" providerId="AD" clId="Web-{B42B82BE-A63F-B692-1498-E51E12267CDA}" dt="2019-10-14T01:49:26.514" v="2" actId="20577"/>
        <pc:sldMkLst>
          <pc:docMk/>
          <pc:sldMk cId="3570877518" sldId="256"/>
        </pc:sldMkLst>
        <pc:spChg chg="mod">
          <ac:chgData name="Cesar A. Valdovinos" userId="S::cvaldovinos@cpp.edu::8b40fb6c-be64-4955-9dbc-7f0ce3df5b61" providerId="AD" clId="Web-{B42B82BE-A63F-B692-1498-E51E12267CDA}" dt="2019-10-14T01:49:26.514" v="2" actId="20577"/>
          <ac:spMkLst>
            <pc:docMk/>
            <pc:sldMk cId="3570877518" sldId="256"/>
            <ac:spMk id="3" creationId="{37FCCE7F-91D7-C14E-8B5C-2CA1D96247F4}"/>
          </ac:spMkLst>
        </pc:spChg>
      </pc:sldChg>
    </pc:docChg>
  </pc:docChgLst>
  <pc:docChgLst>
    <pc:chgData name="Cesar A. Valdovinos" userId="S::cvaldovinos@cpp.edu::8b40fb6c-be64-4955-9dbc-7f0ce3df5b61" providerId="AD" clId="Web-{E88C8DBE-D766-81C0-1E08-EC18F464B8CE}"/>
    <pc:docChg chg="modSld">
      <pc:chgData name="Cesar A. Valdovinos" userId="S::cvaldovinos@cpp.edu::8b40fb6c-be64-4955-9dbc-7f0ce3df5b61" providerId="AD" clId="Web-{E88C8DBE-D766-81C0-1E08-EC18F464B8CE}" dt="2019-10-09T16:36:09.760" v="2118" actId="20577"/>
      <pc:docMkLst>
        <pc:docMk/>
      </pc:docMkLst>
      <pc:sldChg chg="modSp">
        <pc:chgData name="Cesar A. Valdovinos" userId="S::cvaldovinos@cpp.edu::8b40fb6c-be64-4955-9dbc-7f0ce3df5b61" providerId="AD" clId="Web-{E88C8DBE-D766-81C0-1E08-EC18F464B8CE}" dt="2019-10-09T04:13:50.609" v="6" actId="20577"/>
        <pc:sldMkLst>
          <pc:docMk/>
          <pc:sldMk cId="1290337110" sldId="260"/>
        </pc:sldMkLst>
        <pc:spChg chg="mod">
          <ac:chgData name="Cesar A. Valdovinos" userId="S::cvaldovinos@cpp.edu::8b40fb6c-be64-4955-9dbc-7f0ce3df5b61" providerId="AD" clId="Web-{E88C8DBE-D766-81C0-1E08-EC18F464B8CE}" dt="2019-10-09T04:13:50.609" v="6" actId="20577"/>
          <ac:spMkLst>
            <pc:docMk/>
            <pc:sldMk cId="1290337110" sldId="260"/>
            <ac:spMk id="2" creationId="{DACA2ECC-DF34-D643-B76A-B36F076954BB}"/>
          </ac:spMkLst>
        </pc:spChg>
      </pc:sldChg>
      <pc:sldChg chg="modSp">
        <pc:chgData name="Cesar A. Valdovinos" userId="S::cvaldovinos@cpp.edu::8b40fb6c-be64-4955-9dbc-7f0ce3df5b61" providerId="AD" clId="Web-{E88C8DBE-D766-81C0-1E08-EC18F464B8CE}" dt="2019-10-09T16:36:01.010" v="2116" actId="20577"/>
        <pc:sldMkLst>
          <pc:docMk/>
          <pc:sldMk cId="386971513" sldId="261"/>
        </pc:sldMkLst>
        <pc:spChg chg="mod">
          <ac:chgData name="Cesar A. Valdovinos" userId="S::cvaldovinos@cpp.edu::8b40fb6c-be64-4955-9dbc-7f0ce3df5b61" providerId="AD" clId="Web-{E88C8DBE-D766-81C0-1E08-EC18F464B8CE}" dt="2019-10-09T16:36:01.010" v="2116" actId="20577"/>
          <ac:spMkLst>
            <pc:docMk/>
            <pc:sldMk cId="386971513" sldId="261"/>
            <ac:spMk id="3" creationId="{79C9EA7A-B10B-1D4F-A10B-7A4853276C83}"/>
          </ac:spMkLst>
        </pc:spChg>
      </pc:sldChg>
      <pc:sldChg chg="addSp delSp modSp">
        <pc:chgData name="Cesar A. Valdovinos" userId="S::cvaldovinos@cpp.edu::8b40fb6c-be64-4955-9dbc-7f0ce3df5b61" providerId="AD" clId="Web-{E88C8DBE-D766-81C0-1E08-EC18F464B8CE}" dt="2019-10-09T16:33:38.213" v="2026" actId="20577"/>
        <pc:sldMkLst>
          <pc:docMk/>
          <pc:sldMk cId="2469446638" sldId="264"/>
        </pc:sldMkLst>
        <pc:spChg chg="mod">
          <ac:chgData name="Cesar A. Valdovinos" userId="S::cvaldovinos@cpp.edu::8b40fb6c-be64-4955-9dbc-7f0ce3df5b61" providerId="AD" clId="Web-{E88C8DBE-D766-81C0-1E08-EC18F464B8CE}" dt="2019-10-09T04:13:50.359" v="2" actId="20577"/>
          <ac:spMkLst>
            <pc:docMk/>
            <pc:sldMk cId="2469446638" sldId="264"/>
            <ac:spMk id="2" creationId="{58E35447-5EF2-42B6-A275-9B2B9DF5FA71}"/>
          </ac:spMkLst>
        </pc:spChg>
        <pc:spChg chg="del">
          <ac:chgData name="Cesar A. Valdovinos" userId="S::cvaldovinos@cpp.edu::8b40fb6c-be64-4955-9dbc-7f0ce3df5b61" providerId="AD" clId="Web-{E88C8DBE-D766-81C0-1E08-EC18F464B8CE}" dt="2019-10-09T04:18:00.590" v="8"/>
          <ac:spMkLst>
            <pc:docMk/>
            <pc:sldMk cId="2469446638" sldId="264"/>
            <ac:spMk id="3" creationId="{FF1D0AA9-D0E7-4770-AA08-EAC0E15F1BBE}"/>
          </ac:spMkLst>
        </pc:spChg>
        <pc:spChg chg="add mod">
          <ac:chgData name="Cesar A. Valdovinos" userId="S::cvaldovinos@cpp.edu::8b40fb6c-be64-4955-9dbc-7f0ce3df5b61" providerId="AD" clId="Web-{E88C8DBE-D766-81C0-1E08-EC18F464B8CE}" dt="2019-10-09T16:33:38.213" v="2026" actId="20577"/>
          <ac:spMkLst>
            <pc:docMk/>
            <pc:sldMk cId="2469446638" sldId="264"/>
            <ac:spMk id="6" creationId="{287ED57D-3928-46E5-B934-8DA9E85AE410}"/>
          </ac:spMkLst>
        </pc:spChg>
        <pc:picChg chg="add mod ord">
          <ac:chgData name="Cesar A. Valdovinos" userId="S::cvaldovinos@cpp.edu::8b40fb6c-be64-4955-9dbc-7f0ce3df5b61" providerId="AD" clId="Web-{E88C8DBE-D766-81C0-1E08-EC18F464B8CE}" dt="2019-10-09T04:19:16.121" v="17" actId="1076"/>
          <ac:picMkLst>
            <pc:docMk/>
            <pc:sldMk cId="2469446638" sldId="264"/>
            <ac:picMk id="4" creationId="{3408C3DB-0C58-4F3B-AF67-59B8F29EFFC9}"/>
          </ac:picMkLst>
        </pc:picChg>
        <pc:picChg chg="add del">
          <ac:chgData name="Cesar A. Valdovinos" userId="S::cvaldovinos@cpp.edu::8b40fb6c-be64-4955-9dbc-7f0ce3df5b61" providerId="AD" clId="Web-{E88C8DBE-D766-81C0-1E08-EC18F464B8CE}" dt="2019-10-09T04:18:43.043" v="14"/>
          <ac:picMkLst>
            <pc:docMk/>
            <pc:sldMk cId="2469446638" sldId="264"/>
            <ac:picMk id="7" creationId="{D3635391-5D22-417C-873C-577D3FE3AF6F}"/>
          </ac:picMkLst>
        </pc:picChg>
      </pc:sldChg>
    </pc:docChg>
  </pc:docChgLst>
  <pc:docChgLst>
    <pc:chgData name="William J. McKinney" userId="d594ee65-ba8d-4b3b-81cd-c3a1c7ba339f" providerId="ADAL" clId="{F5DA6B8C-10CD-4395-BBD7-7593DE41F605}"/>
    <pc:docChg chg="modSld">
      <pc:chgData name="William J. McKinney" userId="d594ee65-ba8d-4b3b-81cd-c3a1c7ba339f" providerId="ADAL" clId="{F5DA6B8C-10CD-4395-BBD7-7593DE41F605}" dt="2019-10-14T01:54:44.860" v="0"/>
      <pc:docMkLst>
        <pc:docMk/>
      </pc:docMkLst>
      <pc:sldChg chg="addSp">
        <pc:chgData name="William J. McKinney" userId="d594ee65-ba8d-4b3b-81cd-c3a1c7ba339f" providerId="ADAL" clId="{F5DA6B8C-10CD-4395-BBD7-7593DE41F605}" dt="2019-10-14T01:54:44.860" v="0"/>
        <pc:sldMkLst>
          <pc:docMk/>
          <pc:sldMk cId="2469446638" sldId="264"/>
        </pc:sldMkLst>
        <pc:picChg chg="add">
          <ac:chgData name="William J. McKinney" userId="d594ee65-ba8d-4b3b-81cd-c3a1c7ba339f" providerId="ADAL" clId="{F5DA6B8C-10CD-4395-BBD7-7593DE41F605}" dt="2019-10-14T01:54:44.860" v="0"/>
          <ac:picMkLst>
            <pc:docMk/>
            <pc:sldMk cId="2469446638" sldId="264"/>
            <ac:picMk id="8" creationId="{45D40CAF-731F-4BF5-986B-5C65F90CB9E4}"/>
          </ac:picMkLst>
        </pc:picChg>
      </pc:sldChg>
    </pc:docChg>
  </pc:docChgLst>
  <pc:docChgLst>
    <pc:chgData clId="Web-{F3169DF0-DFA9-6897-EA9F-FEABA64AFC4A}"/>
    <pc:docChg chg="modSld">
      <pc:chgData name="" userId="" providerId="" clId="Web-{F3169DF0-DFA9-6897-EA9F-FEABA64AFC4A}" dt="2019-10-09T03:42:01.209" v="1" actId="20577"/>
      <pc:docMkLst>
        <pc:docMk/>
      </pc:docMkLst>
      <pc:sldChg chg="modSp">
        <pc:chgData name="" userId="" providerId="" clId="Web-{F3169DF0-DFA9-6897-EA9F-FEABA64AFC4A}" dt="2019-10-09T03:42:01.193" v="0" actId="20577"/>
        <pc:sldMkLst>
          <pc:docMk/>
          <pc:sldMk cId="4266011649" sldId="257"/>
        </pc:sldMkLst>
        <pc:spChg chg="mod">
          <ac:chgData name="" userId="" providerId="" clId="Web-{F3169DF0-DFA9-6897-EA9F-FEABA64AFC4A}" dt="2019-10-09T03:42:01.193" v="0" actId="20577"/>
          <ac:spMkLst>
            <pc:docMk/>
            <pc:sldMk cId="4266011649" sldId="257"/>
            <ac:spMk id="3" creationId="{C2E88E36-8DE8-5942-A063-C48FBC999240}"/>
          </ac:spMkLst>
        </pc:spChg>
      </pc:sldChg>
    </pc:docChg>
  </pc:docChgLst>
  <pc:docChgLst>
    <pc:chgData name="Cesar A. Valdovinos" userId="8b40fb6c-be64-4955-9dbc-7f0ce3df5b61" providerId="ADAL" clId="{4038A110-0307-264B-B750-442EF75C7D78}"/>
    <pc:docChg chg="modSld">
      <pc:chgData name="Cesar A. Valdovinos" userId="8b40fb6c-be64-4955-9dbc-7f0ce3df5b61" providerId="ADAL" clId="{4038A110-0307-264B-B750-442EF75C7D78}" dt="2019-10-25T21:01:43.913" v="0" actId="1076"/>
      <pc:docMkLst>
        <pc:docMk/>
      </pc:docMkLst>
      <pc:sldChg chg="modSp">
        <pc:chgData name="Cesar A. Valdovinos" userId="8b40fb6c-be64-4955-9dbc-7f0ce3df5b61" providerId="ADAL" clId="{4038A110-0307-264B-B750-442EF75C7D78}" dt="2019-10-25T21:01:43.913" v="0" actId="1076"/>
        <pc:sldMkLst>
          <pc:docMk/>
          <pc:sldMk cId="3570877518" sldId="256"/>
        </pc:sldMkLst>
        <pc:picChg chg="mod">
          <ac:chgData name="Cesar A. Valdovinos" userId="8b40fb6c-be64-4955-9dbc-7f0ce3df5b61" providerId="ADAL" clId="{4038A110-0307-264B-B750-442EF75C7D78}" dt="2019-10-25T21:01:43.913" v="0" actId="1076"/>
          <ac:picMkLst>
            <pc:docMk/>
            <pc:sldMk cId="3570877518" sldId="256"/>
            <ac:picMk id="8" creationId="{08C9DA84-17B0-354F-8477-94EC84ECFCCC}"/>
          </ac:picMkLst>
        </pc:picChg>
      </pc:sldChg>
    </pc:docChg>
  </pc:docChgLst>
  <pc:docChgLst>
    <pc:chgData name="Cesar A. Valdovinos" userId="S::cvaldovinos@cpp.edu::8b40fb6c-be64-4955-9dbc-7f0ce3df5b61" providerId="AD" clId="Web-{EF0F0D48-5597-7374-B74C-5685514869B1}"/>
    <pc:docChg chg="modSld">
      <pc:chgData name="Cesar A. Valdovinos" userId="S::cvaldovinos@cpp.edu::8b40fb6c-be64-4955-9dbc-7f0ce3df5b61" providerId="AD" clId="Web-{EF0F0D48-5597-7374-B74C-5685514869B1}" dt="2019-10-10T04:37:11.829" v="894" actId="20577"/>
      <pc:docMkLst>
        <pc:docMk/>
      </pc:docMkLst>
      <pc:sldChg chg="modSp">
        <pc:chgData name="Cesar A. Valdovinos" userId="S::cvaldovinos@cpp.edu::8b40fb6c-be64-4955-9dbc-7f0ce3df5b61" providerId="AD" clId="Web-{EF0F0D48-5597-7374-B74C-5685514869B1}" dt="2019-10-10T04:02:00.137" v="889" actId="20577"/>
        <pc:sldMkLst>
          <pc:docMk/>
          <pc:sldMk cId="4266011649" sldId="257"/>
        </pc:sldMkLst>
        <pc:spChg chg="mod">
          <ac:chgData name="Cesar A. Valdovinos" userId="S::cvaldovinos@cpp.edu::8b40fb6c-be64-4955-9dbc-7f0ce3df5b61" providerId="AD" clId="Web-{EF0F0D48-5597-7374-B74C-5685514869B1}" dt="2019-10-10T04:02:00.137" v="889" actId="20577"/>
          <ac:spMkLst>
            <pc:docMk/>
            <pc:sldMk cId="4266011649" sldId="257"/>
            <ac:spMk id="3" creationId="{C2E88E36-8DE8-5942-A063-C48FBC999240}"/>
          </ac:spMkLst>
        </pc:spChg>
      </pc:sldChg>
      <pc:sldChg chg="modSp">
        <pc:chgData name="Cesar A. Valdovinos" userId="S::cvaldovinos@cpp.edu::8b40fb6c-be64-4955-9dbc-7f0ce3df5b61" providerId="AD" clId="Web-{EF0F0D48-5597-7374-B74C-5685514869B1}" dt="2019-10-10T04:37:11.547" v="892" actId="20577"/>
        <pc:sldMkLst>
          <pc:docMk/>
          <pc:sldMk cId="1290337110" sldId="260"/>
        </pc:sldMkLst>
        <pc:spChg chg="mod">
          <ac:chgData name="Cesar A. Valdovinos" userId="S::cvaldovinos@cpp.edu::8b40fb6c-be64-4955-9dbc-7f0ce3df5b61" providerId="AD" clId="Web-{EF0F0D48-5597-7374-B74C-5685514869B1}" dt="2019-10-10T04:37:11.547" v="892" actId="20577"/>
          <ac:spMkLst>
            <pc:docMk/>
            <pc:sldMk cId="1290337110" sldId="260"/>
            <ac:spMk id="4" creationId="{3E0CEFE7-0D29-3E4B-A6B3-2C24DB54F25D}"/>
          </ac:spMkLst>
        </pc:spChg>
      </pc:sldChg>
      <pc:sldChg chg="modSp">
        <pc:chgData name="Cesar A. Valdovinos" userId="S::cvaldovinos@cpp.edu::8b40fb6c-be64-4955-9dbc-7f0ce3df5b61" providerId="AD" clId="Web-{EF0F0D48-5597-7374-B74C-5685514869B1}" dt="2019-10-09T21:38:14.783" v="874" actId="20577"/>
        <pc:sldMkLst>
          <pc:docMk/>
          <pc:sldMk cId="2469446638" sldId="264"/>
        </pc:sldMkLst>
        <pc:spChg chg="mod">
          <ac:chgData name="Cesar A. Valdovinos" userId="S::cvaldovinos@cpp.edu::8b40fb6c-be64-4955-9dbc-7f0ce3df5b61" providerId="AD" clId="Web-{EF0F0D48-5597-7374-B74C-5685514869B1}" dt="2019-10-09T21:38:14.783" v="874" actId="20577"/>
          <ac:spMkLst>
            <pc:docMk/>
            <pc:sldMk cId="2469446638" sldId="264"/>
            <ac:spMk id="6" creationId="{287ED57D-3928-46E5-B934-8DA9E85AE410}"/>
          </ac:spMkLst>
        </pc:spChg>
      </pc:sldChg>
    </pc:docChg>
  </pc:docChgLst>
  <pc:docChgLst>
    <pc:chgData name="Cesar A. Valdovinos" userId="S::cvaldovinos@cpp.edu::8b40fb6c-be64-4955-9dbc-7f0ce3df5b61" providerId="AD" clId="Web-{0AD2B699-88C9-1C71-6CC7-68D2A43D9554}"/>
    <pc:docChg chg="modSld">
      <pc:chgData name="Cesar A. Valdovinos" userId="S::cvaldovinos@cpp.edu::8b40fb6c-be64-4955-9dbc-7f0ce3df5b61" providerId="AD" clId="Web-{0AD2B699-88C9-1C71-6CC7-68D2A43D9554}" dt="2019-10-09T20:47:40.732" v="12" actId="20577"/>
      <pc:docMkLst>
        <pc:docMk/>
      </pc:docMkLst>
      <pc:sldChg chg="modSp">
        <pc:chgData name="Cesar A. Valdovinos" userId="S::cvaldovinos@cpp.edu::8b40fb6c-be64-4955-9dbc-7f0ce3df5b61" providerId="AD" clId="Web-{0AD2B699-88C9-1C71-6CC7-68D2A43D9554}" dt="2019-10-09T20:46:05.842" v="10" actId="20577"/>
        <pc:sldMkLst>
          <pc:docMk/>
          <pc:sldMk cId="2469446638" sldId="264"/>
        </pc:sldMkLst>
        <pc:spChg chg="mod">
          <ac:chgData name="Cesar A. Valdovinos" userId="S::cvaldovinos@cpp.edu::8b40fb6c-be64-4955-9dbc-7f0ce3df5b61" providerId="AD" clId="Web-{0AD2B699-88C9-1C71-6CC7-68D2A43D9554}" dt="2019-10-09T20:46:05.842" v="10" actId="20577"/>
          <ac:spMkLst>
            <pc:docMk/>
            <pc:sldMk cId="2469446638" sldId="264"/>
            <ac:spMk id="6" creationId="{287ED57D-3928-46E5-B934-8DA9E85AE41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1786" y="9387840"/>
            <a:ext cx="6856214" cy="6705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17220" y="1113130"/>
            <a:ext cx="5657850" cy="5230368"/>
          </a:xfrm>
        </p:spPr>
        <p:txBody>
          <a:bodyPr anchor="b">
            <a:normAutofit/>
          </a:bodyPr>
          <a:lstStyle>
            <a:lvl1pPr algn="l">
              <a:lnSpc>
                <a:spcPct val="90000"/>
              </a:lnSpc>
              <a:defRPr sz="4500" spc="-28"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618779" y="6812890"/>
            <a:ext cx="5657850" cy="1676400"/>
          </a:xfrm>
        </p:spPr>
        <p:txBody>
          <a:bodyPr lIns="91440" rIns="91440">
            <a:normAutofit/>
          </a:bodyPr>
          <a:lstStyle>
            <a:lvl1pPr marL="0" indent="0" algn="l">
              <a:buNone/>
              <a:defRPr sz="1350" cap="all" spc="113" baseline="0">
                <a:solidFill>
                  <a:schemeClr val="tx1"/>
                </a:solidFill>
                <a:latin typeface="+mn-lt"/>
              </a:defRPr>
            </a:lvl1pPr>
            <a:lvl2pPr marL="257177" indent="0" algn="ctr">
              <a:buNone/>
              <a:defRPr sz="1350"/>
            </a:lvl2pPr>
            <a:lvl3pPr marL="514355" indent="0" algn="ctr">
              <a:buNone/>
              <a:defRPr sz="1350"/>
            </a:lvl3pPr>
            <a:lvl4pPr marL="771532" indent="0" algn="ctr">
              <a:buNone/>
              <a:defRPr sz="1125"/>
            </a:lvl4pPr>
            <a:lvl5pPr marL="1028709" indent="0" algn="ctr">
              <a:buNone/>
              <a:defRPr sz="1125"/>
            </a:lvl5pPr>
            <a:lvl6pPr marL="1285886" indent="0" algn="ctr">
              <a:buNone/>
              <a:defRPr sz="1125"/>
            </a:lvl6pPr>
            <a:lvl7pPr marL="1543063" indent="0" algn="ctr">
              <a:buNone/>
              <a:defRPr sz="1125"/>
            </a:lvl7pPr>
            <a:lvl8pPr marL="1800240" indent="0" algn="ctr">
              <a:buNone/>
              <a:defRPr sz="1125"/>
            </a:lvl8pPr>
            <a:lvl9pPr marL="2057417" indent="0" algn="ctr">
              <a:buNone/>
              <a:defRPr sz="1125"/>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679308" y="6562953"/>
            <a:ext cx="55549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6/10/2021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4848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6/10/2021</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3859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1786" y="9387840"/>
            <a:ext cx="6856214" cy="6705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4907756" y="604710"/>
            <a:ext cx="1478756" cy="844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604710"/>
            <a:ext cx="4350544" cy="844785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6/10/2021</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3123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6/10/2021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3869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1786" y="9387840"/>
            <a:ext cx="6856214" cy="6705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1113130"/>
            <a:ext cx="5657850" cy="5230368"/>
          </a:xfrm>
        </p:spPr>
        <p:txBody>
          <a:bodyPr anchor="b" anchorCtr="0">
            <a:normAutofit/>
          </a:bodyPr>
          <a:lstStyle>
            <a:lvl1pPr>
              <a:lnSpc>
                <a:spcPct val="90000"/>
              </a:lnSpc>
              <a:defRPr sz="45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617220" y="6839712"/>
            <a:ext cx="5657850" cy="1676400"/>
          </a:xfrm>
        </p:spPr>
        <p:txBody>
          <a:bodyPr lIns="91440" rIns="91440" anchor="t" anchorCtr="0">
            <a:normAutofit/>
          </a:bodyPr>
          <a:lstStyle>
            <a:lvl1pPr marL="0" indent="0">
              <a:buNone/>
              <a:defRPr sz="1350" cap="all" spc="113" baseline="0">
                <a:solidFill>
                  <a:schemeClr val="tx1"/>
                </a:solidFill>
                <a:latin typeface="+mn-lt"/>
              </a:defRPr>
            </a:lvl1pPr>
            <a:lvl2pPr marL="257177" indent="0">
              <a:buNone/>
              <a:defRPr sz="1013">
                <a:solidFill>
                  <a:schemeClr val="tx1">
                    <a:tint val="75000"/>
                  </a:schemeClr>
                </a:solidFill>
              </a:defRPr>
            </a:lvl2pPr>
            <a:lvl3pPr marL="514355" indent="0">
              <a:buNone/>
              <a:defRPr sz="900">
                <a:solidFill>
                  <a:schemeClr val="tx1">
                    <a:tint val="75000"/>
                  </a:schemeClr>
                </a:solidFill>
              </a:defRPr>
            </a:lvl3pPr>
            <a:lvl4pPr marL="771532" indent="0">
              <a:buNone/>
              <a:defRPr sz="788">
                <a:solidFill>
                  <a:schemeClr val="tx1">
                    <a:tint val="75000"/>
                  </a:schemeClr>
                </a:solidFill>
              </a:defRPr>
            </a:lvl4pPr>
            <a:lvl5pPr marL="1028709" indent="0">
              <a:buNone/>
              <a:defRPr sz="788">
                <a:solidFill>
                  <a:schemeClr val="tx1">
                    <a:tint val="75000"/>
                  </a:schemeClr>
                </a:solidFill>
              </a:defRPr>
            </a:lvl5pPr>
            <a:lvl6pPr marL="1285886" indent="0">
              <a:buNone/>
              <a:defRPr sz="788">
                <a:solidFill>
                  <a:schemeClr val="tx1">
                    <a:tint val="75000"/>
                  </a:schemeClr>
                </a:solidFill>
              </a:defRPr>
            </a:lvl6pPr>
            <a:lvl7pPr marL="1543063" indent="0">
              <a:buNone/>
              <a:defRPr sz="788">
                <a:solidFill>
                  <a:schemeClr val="tx1">
                    <a:tint val="75000"/>
                  </a:schemeClr>
                </a:solidFill>
              </a:defRPr>
            </a:lvl7pPr>
            <a:lvl8pPr marL="1800240" indent="0">
              <a:buNone/>
              <a:defRPr sz="788">
                <a:solidFill>
                  <a:schemeClr val="tx1">
                    <a:tint val="75000"/>
                  </a:schemeClr>
                </a:solidFill>
              </a:defRPr>
            </a:lvl8pPr>
            <a:lvl9pPr marL="2057417" indent="0">
              <a:buNone/>
              <a:defRPr sz="788">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679308" y="6578194"/>
            <a:ext cx="55549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6/10/2021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1762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7220" y="420355"/>
            <a:ext cx="5657850" cy="2127777"/>
          </a:xfrm>
        </p:spPr>
        <p:txBody>
          <a:bodyPr/>
          <a:lstStyle/>
          <a:p>
            <a:r>
              <a:rPr lang="en-US"/>
              <a:t>Click to edit Master title style</a:t>
            </a:r>
          </a:p>
        </p:txBody>
      </p:sp>
      <p:sp>
        <p:nvSpPr>
          <p:cNvPr id="3" name="Content Placeholder 2"/>
          <p:cNvSpPr>
            <a:spLocks noGrp="1"/>
          </p:cNvSpPr>
          <p:nvPr>
            <p:ph sz="half" idx="1"/>
          </p:nvPr>
        </p:nvSpPr>
        <p:spPr>
          <a:xfrm>
            <a:off x="617220" y="3110655"/>
            <a:ext cx="2609852" cy="549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65218" y="3110653"/>
            <a:ext cx="2609852" cy="5497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6/10/2021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2279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17220" y="420355"/>
            <a:ext cx="5657850" cy="2127777"/>
          </a:xfrm>
        </p:spPr>
        <p:txBody>
          <a:bodyPr/>
          <a:lstStyle/>
          <a:p>
            <a:r>
              <a:rPr lang="en-US"/>
              <a:t>Click to edit Master title style</a:t>
            </a:r>
          </a:p>
        </p:txBody>
      </p:sp>
      <p:sp>
        <p:nvSpPr>
          <p:cNvPr id="3" name="Text Placeholder 2"/>
          <p:cNvSpPr>
            <a:spLocks noGrp="1"/>
          </p:cNvSpPr>
          <p:nvPr>
            <p:ph type="body" idx="1"/>
          </p:nvPr>
        </p:nvSpPr>
        <p:spPr>
          <a:xfrm>
            <a:off x="617220" y="3017520"/>
            <a:ext cx="2609852" cy="1079880"/>
          </a:xfrm>
        </p:spPr>
        <p:txBody>
          <a:bodyPr lIns="91440" rIns="91440" anchor="ctr">
            <a:normAutofit/>
          </a:bodyPr>
          <a:lstStyle>
            <a:lvl1pPr marL="0" indent="0">
              <a:buNone/>
              <a:defRPr sz="1125" b="0" cap="all" baseline="0">
                <a:solidFill>
                  <a:schemeClr val="tx1"/>
                </a:solidFill>
              </a:defRPr>
            </a:lvl1pPr>
            <a:lvl2pPr marL="257177" indent="0">
              <a:buNone/>
              <a:defRPr sz="1125" b="1"/>
            </a:lvl2pPr>
            <a:lvl3pPr marL="514355" indent="0">
              <a:buNone/>
              <a:defRPr sz="1013" b="1"/>
            </a:lvl3pPr>
            <a:lvl4pPr marL="771532" indent="0">
              <a:buNone/>
              <a:defRPr sz="900" b="1"/>
            </a:lvl4pPr>
            <a:lvl5pPr marL="1028709" indent="0">
              <a:buNone/>
              <a:defRPr sz="900" b="1"/>
            </a:lvl5pPr>
            <a:lvl6pPr marL="1285886" indent="0">
              <a:buNone/>
              <a:defRPr sz="900" b="1"/>
            </a:lvl6pPr>
            <a:lvl7pPr marL="1543063" indent="0">
              <a:buNone/>
              <a:defRPr sz="900" b="1"/>
            </a:lvl7pPr>
            <a:lvl8pPr marL="1800240" indent="0">
              <a:buNone/>
              <a:defRPr sz="900" b="1"/>
            </a:lvl8pPr>
            <a:lvl9pPr marL="2057417" indent="0">
              <a:buNone/>
              <a:defRPr sz="900" b="1"/>
            </a:lvl9pPr>
          </a:lstStyle>
          <a:p>
            <a:pPr lvl="0"/>
            <a:r>
              <a:rPr lang="en-US"/>
              <a:t>Click to edit Master text styles</a:t>
            </a:r>
          </a:p>
        </p:txBody>
      </p:sp>
      <p:sp>
        <p:nvSpPr>
          <p:cNvPr id="4" name="Content Placeholder 3"/>
          <p:cNvSpPr>
            <a:spLocks noGrp="1"/>
          </p:cNvSpPr>
          <p:nvPr>
            <p:ph sz="half" idx="2"/>
          </p:nvPr>
        </p:nvSpPr>
        <p:spPr>
          <a:xfrm>
            <a:off x="617220" y="4338804"/>
            <a:ext cx="2609852" cy="4269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665218" y="3017520"/>
            <a:ext cx="2609852" cy="1079880"/>
          </a:xfrm>
        </p:spPr>
        <p:txBody>
          <a:bodyPr lIns="91440" rIns="91440" anchor="ctr">
            <a:normAutofit/>
          </a:bodyPr>
          <a:lstStyle>
            <a:lvl1pPr marL="0" indent="0">
              <a:buNone/>
              <a:defRPr sz="1125" b="0" cap="all" baseline="0">
                <a:solidFill>
                  <a:schemeClr val="tx1"/>
                </a:solidFill>
              </a:defRPr>
            </a:lvl1pPr>
            <a:lvl2pPr marL="257177" indent="0">
              <a:buNone/>
              <a:defRPr sz="1125" b="1"/>
            </a:lvl2pPr>
            <a:lvl3pPr marL="514355" indent="0">
              <a:buNone/>
              <a:defRPr sz="1013" b="1"/>
            </a:lvl3pPr>
            <a:lvl4pPr marL="771532" indent="0">
              <a:buNone/>
              <a:defRPr sz="900" b="1"/>
            </a:lvl4pPr>
            <a:lvl5pPr marL="1028709" indent="0">
              <a:buNone/>
              <a:defRPr sz="900" b="1"/>
            </a:lvl5pPr>
            <a:lvl6pPr marL="1285886" indent="0">
              <a:buNone/>
              <a:defRPr sz="900" b="1"/>
            </a:lvl6pPr>
            <a:lvl7pPr marL="1543063" indent="0">
              <a:buNone/>
              <a:defRPr sz="900" b="1"/>
            </a:lvl7pPr>
            <a:lvl8pPr marL="1800240" indent="0">
              <a:buNone/>
              <a:defRPr sz="900" b="1"/>
            </a:lvl8pPr>
            <a:lvl9pPr marL="2057417" indent="0">
              <a:buNone/>
              <a:defRPr sz="900" b="1"/>
            </a:lvl9pPr>
          </a:lstStyle>
          <a:p>
            <a:pPr lvl="0"/>
            <a:r>
              <a:rPr lang="en-US"/>
              <a:t>Click to edit Master text styles</a:t>
            </a:r>
          </a:p>
        </p:txBody>
      </p:sp>
      <p:sp>
        <p:nvSpPr>
          <p:cNvPr id="6" name="Content Placeholder 5"/>
          <p:cNvSpPr>
            <a:spLocks noGrp="1"/>
          </p:cNvSpPr>
          <p:nvPr>
            <p:ph sz="quarter" idx="4"/>
          </p:nvPr>
        </p:nvSpPr>
        <p:spPr>
          <a:xfrm>
            <a:off x="3665218" y="4338801"/>
            <a:ext cx="2609852" cy="4269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6/10/2021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0528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6/10/2021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4836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1786" y="9387840"/>
            <a:ext cx="6856214" cy="6705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6/10/2021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2264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9" y="0"/>
            <a:ext cx="2618042" cy="100584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1951" y="1153366"/>
            <a:ext cx="1978631" cy="3071163"/>
          </a:xfrm>
        </p:spPr>
        <p:txBody>
          <a:bodyPr anchor="b">
            <a:normAutofit/>
          </a:bodyPr>
          <a:lstStyle>
            <a:lvl1pPr>
              <a:lnSpc>
                <a:spcPct val="90000"/>
              </a:lnSpc>
              <a:defRPr sz="2025" b="0">
                <a:solidFill>
                  <a:srgbClr val="FFFFFF"/>
                </a:solidFill>
              </a:defRPr>
            </a:lvl1pPr>
          </a:lstStyle>
          <a:p>
            <a:r>
              <a:rPr lang="en-US"/>
              <a:t>Click to edit Master title style</a:t>
            </a:r>
          </a:p>
        </p:txBody>
      </p:sp>
      <p:sp>
        <p:nvSpPr>
          <p:cNvPr id="3" name="Content Placeholder 2"/>
          <p:cNvSpPr>
            <a:spLocks noGrp="1"/>
          </p:cNvSpPr>
          <p:nvPr>
            <p:ph idx="1"/>
          </p:nvPr>
        </p:nvSpPr>
        <p:spPr>
          <a:xfrm>
            <a:off x="3070678" y="1192107"/>
            <a:ext cx="3334694" cy="7765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1951" y="4463144"/>
            <a:ext cx="1978631" cy="4494607"/>
          </a:xfrm>
        </p:spPr>
        <p:txBody>
          <a:bodyPr lIns="91440" rIns="91440">
            <a:normAutofit/>
          </a:bodyPr>
          <a:lstStyle>
            <a:lvl1pPr marL="0" indent="0">
              <a:buNone/>
              <a:defRPr sz="1013">
                <a:solidFill>
                  <a:srgbClr val="FFFFFF"/>
                </a:solidFill>
              </a:defRPr>
            </a:lvl1pPr>
            <a:lvl2pPr marL="257177" indent="0">
              <a:buNone/>
              <a:defRPr sz="675"/>
            </a:lvl2pPr>
            <a:lvl3pPr marL="514355" indent="0">
              <a:buNone/>
              <a:defRPr sz="563"/>
            </a:lvl3pPr>
            <a:lvl4pPr marL="771532" indent="0">
              <a:buNone/>
              <a:defRPr sz="506"/>
            </a:lvl4pPr>
            <a:lvl5pPr marL="1028709" indent="0">
              <a:buNone/>
              <a:defRPr sz="506"/>
            </a:lvl5pPr>
            <a:lvl6pPr marL="1285886" indent="0">
              <a:buNone/>
              <a:defRPr sz="506"/>
            </a:lvl6pPr>
            <a:lvl7pPr marL="1543063" indent="0">
              <a:buNone/>
              <a:defRPr sz="506"/>
            </a:lvl7pPr>
            <a:lvl8pPr marL="1800240" indent="0">
              <a:buNone/>
              <a:defRPr sz="506"/>
            </a:lvl8pPr>
            <a:lvl9pPr marL="2057417" indent="0">
              <a:buNone/>
              <a:defRPr sz="506"/>
            </a:lvl9pPr>
          </a:lstStyle>
          <a:p>
            <a:pPr lvl="0"/>
            <a:r>
              <a:rPr lang="en-US"/>
              <a:t>Click to edit Master text styles</a:t>
            </a:r>
          </a:p>
        </p:txBody>
      </p:sp>
      <p:sp>
        <p:nvSpPr>
          <p:cNvPr id="5" name="Date Placeholder 4"/>
          <p:cNvSpPr>
            <a:spLocks noGrp="1"/>
          </p:cNvSpPr>
          <p:nvPr>
            <p:ph type="dt" sz="half" idx="10"/>
          </p:nvPr>
        </p:nvSpPr>
        <p:spPr>
          <a:xfrm>
            <a:off x="361949" y="9454900"/>
            <a:ext cx="1978632" cy="535517"/>
          </a:xfrm>
        </p:spPr>
        <p:txBody>
          <a:bodyPr/>
          <a:lstStyle>
            <a:lvl1pPr algn="l">
              <a:defRPr/>
            </a:lvl1pPr>
          </a:lstStyle>
          <a:p>
            <a:fld id="{92BEA474-078D-4E9B-9B14-09A87B19DC46}" type="datetime1">
              <a:rPr lang="en-US" smtClean="0"/>
              <a:t>6/10/2021</a:t>
            </a:fld>
            <a:endParaRPr lang="en-US"/>
          </a:p>
        </p:txBody>
      </p:sp>
      <p:sp>
        <p:nvSpPr>
          <p:cNvPr id="6" name="Footer Placeholder 5"/>
          <p:cNvSpPr>
            <a:spLocks noGrp="1"/>
          </p:cNvSpPr>
          <p:nvPr>
            <p:ph type="ftr" sz="quarter" idx="11"/>
          </p:nvPr>
        </p:nvSpPr>
        <p:spPr>
          <a:xfrm>
            <a:off x="3070678" y="9454900"/>
            <a:ext cx="3000386" cy="535517"/>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529411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6714913"/>
            <a:ext cx="6856214" cy="334348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8" y="0"/>
            <a:ext cx="6857992" cy="6714913"/>
          </a:xfrm>
          <a:solidFill>
            <a:schemeClr val="bg1">
              <a:lumMod val="85000"/>
            </a:schemeClr>
          </a:solidFill>
        </p:spPr>
        <p:txBody>
          <a:bodyPr lIns="457200" tIns="457200" anchor="t"/>
          <a:lstStyle>
            <a:lvl1pPr marL="0" indent="0">
              <a:buNone/>
              <a:defRPr sz="1800"/>
            </a:lvl1pPr>
            <a:lvl2pPr marL="257177" indent="0">
              <a:buNone/>
              <a:defRPr sz="1575"/>
            </a:lvl2pPr>
            <a:lvl3pPr marL="514355" indent="0">
              <a:buNone/>
              <a:defRPr sz="1350"/>
            </a:lvl3pPr>
            <a:lvl4pPr marL="771532" indent="0">
              <a:buNone/>
              <a:defRPr sz="1125"/>
            </a:lvl4pPr>
            <a:lvl5pPr marL="1028709" indent="0">
              <a:buNone/>
              <a:defRPr sz="1125"/>
            </a:lvl5pPr>
            <a:lvl6pPr marL="1285886" indent="0">
              <a:buNone/>
              <a:defRPr sz="1125"/>
            </a:lvl6pPr>
            <a:lvl7pPr marL="1543063" indent="0">
              <a:buNone/>
              <a:defRPr sz="1125"/>
            </a:lvl7pPr>
            <a:lvl8pPr marL="1800240" indent="0">
              <a:buNone/>
              <a:defRPr sz="1125"/>
            </a:lvl8pPr>
            <a:lvl9pPr marL="2057417" indent="0">
              <a:buNone/>
              <a:defRPr sz="1125"/>
            </a:lvl9pPr>
          </a:lstStyle>
          <a:p>
            <a:r>
              <a:rPr lang="en-US"/>
              <a:t>Click icon to add picture</a:t>
            </a:r>
          </a:p>
        </p:txBody>
      </p:sp>
      <p:sp>
        <p:nvSpPr>
          <p:cNvPr id="2" name="Title 1"/>
          <p:cNvSpPr>
            <a:spLocks noGrp="1"/>
          </p:cNvSpPr>
          <p:nvPr>
            <p:ph type="title"/>
          </p:nvPr>
        </p:nvSpPr>
        <p:spPr>
          <a:xfrm>
            <a:off x="617220" y="7039064"/>
            <a:ext cx="5688925" cy="1090734"/>
          </a:xfrm>
        </p:spPr>
        <p:txBody>
          <a:bodyPr tIns="0" bIns="0" anchor="b">
            <a:noAutofit/>
          </a:bodyPr>
          <a:lstStyle>
            <a:lvl1pPr>
              <a:defRPr sz="2025"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617219" y="8382000"/>
            <a:ext cx="5688711" cy="894080"/>
          </a:xfrm>
        </p:spPr>
        <p:txBody>
          <a:bodyPr lIns="91440" tIns="0" rIns="91440" bIns="0">
            <a:normAutofit/>
          </a:bodyPr>
          <a:lstStyle>
            <a:lvl1pPr marL="0" indent="0">
              <a:spcBef>
                <a:spcPts val="0"/>
              </a:spcBef>
              <a:spcAft>
                <a:spcPts val="338"/>
              </a:spcAft>
              <a:buNone/>
              <a:defRPr sz="1013">
                <a:solidFill>
                  <a:srgbClr val="FFFFFF"/>
                </a:solidFill>
              </a:defRPr>
            </a:lvl1pPr>
            <a:lvl2pPr marL="257177" indent="0">
              <a:buNone/>
              <a:defRPr sz="675"/>
            </a:lvl2pPr>
            <a:lvl3pPr marL="514355" indent="0">
              <a:buNone/>
              <a:defRPr sz="563"/>
            </a:lvl3pPr>
            <a:lvl4pPr marL="771532" indent="0">
              <a:buNone/>
              <a:defRPr sz="506"/>
            </a:lvl4pPr>
            <a:lvl5pPr marL="1028709" indent="0">
              <a:buNone/>
              <a:defRPr sz="506"/>
            </a:lvl5pPr>
            <a:lvl6pPr marL="1285886" indent="0">
              <a:buNone/>
              <a:defRPr sz="506"/>
            </a:lvl6pPr>
            <a:lvl7pPr marL="1543063" indent="0">
              <a:buNone/>
              <a:defRPr sz="506"/>
            </a:lvl7pPr>
            <a:lvl8pPr marL="1800240" indent="0">
              <a:buNone/>
              <a:defRPr sz="506"/>
            </a:lvl8pPr>
            <a:lvl9pPr marL="2057417"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6/10/2021</a:t>
            </a:fld>
            <a:endParaRPr lang="en-US"/>
          </a:p>
        </p:txBody>
      </p:sp>
      <p:sp>
        <p:nvSpPr>
          <p:cNvPr id="6" name="Footer Placeholder 5"/>
          <p:cNvSpPr>
            <a:spLocks noGrp="1"/>
          </p:cNvSpPr>
          <p:nvPr>
            <p:ph type="ftr" sz="quarter" idx="11"/>
          </p:nvPr>
        </p:nvSpPr>
        <p:spPr>
          <a:xfrm>
            <a:off x="617220" y="9455366"/>
            <a:ext cx="3835272" cy="535517"/>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9383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1786" y="9387840"/>
            <a:ext cx="6856214" cy="6705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7220" y="420355"/>
            <a:ext cx="5657850" cy="212777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7220" y="3092032"/>
            <a:ext cx="5657850" cy="551597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22865" y="9455366"/>
            <a:ext cx="1453978" cy="535517"/>
          </a:xfrm>
          <a:prstGeom prst="rect">
            <a:avLst/>
          </a:prstGeom>
        </p:spPr>
        <p:txBody>
          <a:bodyPr vert="horz" lIns="91440" tIns="45720" rIns="91440" bIns="45720" rtlCol="0" anchor="ctr"/>
          <a:lstStyle>
            <a:lvl1pPr algn="r">
              <a:defRPr sz="450">
                <a:solidFill>
                  <a:srgbClr val="FFFFFF"/>
                </a:solidFill>
              </a:defRPr>
            </a:lvl1pPr>
          </a:lstStyle>
          <a:p>
            <a:fld id="{62D6E202-B606-4609-B914-27C9371A1F6D}" type="datetime1">
              <a:rPr lang="en-US" smtClean="0"/>
              <a:t>6/10/2021</a:t>
            </a:fld>
            <a:endParaRPr lang="en-US"/>
          </a:p>
        </p:txBody>
      </p:sp>
      <p:sp>
        <p:nvSpPr>
          <p:cNvPr id="5" name="Footer Placeholder 4"/>
          <p:cNvSpPr>
            <a:spLocks noGrp="1"/>
          </p:cNvSpPr>
          <p:nvPr>
            <p:ph type="ftr" sz="quarter" idx="3"/>
          </p:nvPr>
        </p:nvSpPr>
        <p:spPr>
          <a:xfrm>
            <a:off x="617220" y="9455366"/>
            <a:ext cx="3835272" cy="535517"/>
          </a:xfrm>
          <a:prstGeom prst="rect">
            <a:avLst/>
          </a:prstGeom>
        </p:spPr>
        <p:txBody>
          <a:bodyPr vert="horz" lIns="91440" tIns="45720" rIns="91440" bIns="45720" rtlCol="0" anchor="ctr"/>
          <a:lstStyle>
            <a:lvl1pPr algn="l">
              <a:defRPr sz="45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6183890" y="9455366"/>
            <a:ext cx="438756" cy="535517"/>
          </a:xfrm>
          <a:prstGeom prst="rect">
            <a:avLst/>
          </a:prstGeom>
        </p:spPr>
        <p:txBody>
          <a:bodyPr vert="horz" lIns="91440" tIns="45720" rIns="91440" bIns="45720" rtlCol="0" anchor="ctr"/>
          <a:lstStyle>
            <a:lvl1pPr algn="l">
              <a:defRPr sz="45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671362" y="2782824"/>
            <a:ext cx="560641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91331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514355" rtl="0" eaLnBrk="1" latinLnBrk="0" hangingPunct="1">
        <a:lnSpc>
          <a:spcPct val="90000"/>
        </a:lnSpc>
        <a:spcBef>
          <a:spcPct val="0"/>
        </a:spcBef>
        <a:buNone/>
        <a:defRPr sz="3094" i="0" kern="1200" spc="-28" baseline="0">
          <a:solidFill>
            <a:schemeClr val="tx1">
              <a:lumMod val="75000"/>
              <a:lumOff val="25000"/>
            </a:schemeClr>
          </a:solidFill>
          <a:latin typeface="+mj-lt"/>
          <a:ea typeface="+mj-ea"/>
          <a:cs typeface="+mj-cs"/>
        </a:defRPr>
      </a:lvl1pPr>
    </p:titleStyle>
    <p:bodyStyle>
      <a:lvl1pPr marL="51436" indent="-51436" algn="l" defTabSz="514355" rtl="0" eaLnBrk="1" latinLnBrk="0" hangingPunct="1">
        <a:lnSpc>
          <a:spcPct val="120000"/>
        </a:lnSpc>
        <a:spcBef>
          <a:spcPts val="675"/>
        </a:spcBef>
        <a:spcAft>
          <a:spcPts val="113"/>
        </a:spcAft>
        <a:buClr>
          <a:schemeClr val="accent1"/>
        </a:buClr>
        <a:buSzPct val="100000"/>
        <a:buFont typeface="Calibri" panose="020F0502020204030204" pitchFamily="34" charset="0"/>
        <a:buChar char=" "/>
        <a:defRPr sz="1013" kern="1200">
          <a:solidFill>
            <a:schemeClr val="tx1">
              <a:lumMod val="75000"/>
              <a:lumOff val="25000"/>
            </a:schemeClr>
          </a:solidFill>
          <a:latin typeface="+mn-lt"/>
          <a:ea typeface="+mn-ea"/>
          <a:cs typeface="+mn-cs"/>
        </a:defRPr>
      </a:lvl1pPr>
      <a:lvl2pPr marL="216029" indent="-102871" algn="l" defTabSz="514355" rtl="0" eaLnBrk="1" latinLnBrk="0" hangingPunct="1">
        <a:lnSpc>
          <a:spcPct val="100000"/>
        </a:lnSpc>
        <a:spcBef>
          <a:spcPts val="113"/>
        </a:spcBef>
        <a:spcAft>
          <a:spcPts val="225"/>
        </a:spcAft>
        <a:buClrTx/>
        <a:buFont typeface="Calibri" pitchFamily="34" charset="0"/>
        <a:buChar char="◦"/>
        <a:defRPr sz="900" kern="1200">
          <a:solidFill>
            <a:schemeClr val="tx1">
              <a:lumMod val="75000"/>
              <a:lumOff val="25000"/>
            </a:schemeClr>
          </a:solidFill>
          <a:latin typeface="+mn-lt"/>
          <a:ea typeface="+mn-ea"/>
          <a:cs typeface="+mn-cs"/>
        </a:defRPr>
      </a:lvl2pPr>
      <a:lvl3pPr marL="318900" indent="-102871" algn="l" defTabSz="514355" rtl="0" eaLnBrk="1" latinLnBrk="0" hangingPunct="1">
        <a:lnSpc>
          <a:spcPct val="100000"/>
        </a:lnSpc>
        <a:spcBef>
          <a:spcPts val="113"/>
        </a:spcBef>
        <a:spcAft>
          <a:spcPts val="225"/>
        </a:spcAft>
        <a:buClrTx/>
        <a:buFont typeface="Calibri" pitchFamily="34" charset="0"/>
        <a:buChar char="◦"/>
        <a:defRPr sz="675" kern="1200">
          <a:solidFill>
            <a:schemeClr val="tx1">
              <a:lumMod val="75000"/>
              <a:lumOff val="25000"/>
            </a:schemeClr>
          </a:solidFill>
          <a:latin typeface="+mn-lt"/>
          <a:ea typeface="+mn-ea"/>
          <a:cs typeface="+mn-cs"/>
        </a:defRPr>
      </a:lvl3pPr>
      <a:lvl4pPr marL="421770" indent="-102871" algn="l" defTabSz="514355" rtl="0" eaLnBrk="1" latinLnBrk="0" hangingPunct="1">
        <a:lnSpc>
          <a:spcPct val="100000"/>
        </a:lnSpc>
        <a:spcBef>
          <a:spcPts val="113"/>
        </a:spcBef>
        <a:spcAft>
          <a:spcPts val="225"/>
        </a:spcAft>
        <a:buClrTx/>
        <a:buFont typeface="Calibri" pitchFamily="34" charset="0"/>
        <a:buChar char="◦"/>
        <a:defRPr sz="675" kern="1200">
          <a:solidFill>
            <a:schemeClr val="tx1">
              <a:lumMod val="75000"/>
              <a:lumOff val="25000"/>
            </a:schemeClr>
          </a:solidFill>
          <a:latin typeface="+mn-lt"/>
          <a:ea typeface="+mn-ea"/>
          <a:cs typeface="+mn-cs"/>
        </a:defRPr>
      </a:lvl4pPr>
      <a:lvl5pPr marL="524642" indent="-102871" algn="l" defTabSz="514355" rtl="0" eaLnBrk="1" latinLnBrk="0" hangingPunct="1">
        <a:lnSpc>
          <a:spcPct val="100000"/>
        </a:lnSpc>
        <a:spcBef>
          <a:spcPts val="113"/>
        </a:spcBef>
        <a:spcAft>
          <a:spcPts val="225"/>
        </a:spcAft>
        <a:buClrTx/>
        <a:buFont typeface="Calibri" pitchFamily="34" charset="0"/>
        <a:buChar char="◦"/>
        <a:defRPr sz="675" kern="1200">
          <a:solidFill>
            <a:schemeClr val="tx1">
              <a:lumMod val="75000"/>
              <a:lumOff val="25000"/>
            </a:schemeClr>
          </a:solidFill>
          <a:latin typeface="+mn-lt"/>
          <a:ea typeface="+mn-ea"/>
          <a:cs typeface="+mn-cs"/>
        </a:defRPr>
      </a:lvl5pPr>
      <a:lvl6pPr marL="618756"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6"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7"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8"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55" rtl="0" eaLnBrk="1" latinLnBrk="0" hangingPunct="1">
        <a:defRPr sz="1013" kern="1200">
          <a:solidFill>
            <a:schemeClr val="tx1"/>
          </a:solidFill>
          <a:latin typeface="+mn-lt"/>
          <a:ea typeface="+mn-ea"/>
          <a:cs typeface="+mn-cs"/>
        </a:defRPr>
      </a:lvl1pPr>
      <a:lvl2pPr marL="257177" algn="l" defTabSz="514355" rtl="0" eaLnBrk="1" latinLnBrk="0" hangingPunct="1">
        <a:defRPr sz="1013" kern="1200">
          <a:solidFill>
            <a:schemeClr val="tx1"/>
          </a:solidFill>
          <a:latin typeface="+mn-lt"/>
          <a:ea typeface="+mn-ea"/>
          <a:cs typeface="+mn-cs"/>
        </a:defRPr>
      </a:lvl2pPr>
      <a:lvl3pPr marL="514355" algn="l" defTabSz="514355" rtl="0" eaLnBrk="1" latinLnBrk="0" hangingPunct="1">
        <a:defRPr sz="1013" kern="1200">
          <a:solidFill>
            <a:schemeClr val="tx1"/>
          </a:solidFill>
          <a:latin typeface="+mn-lt"/>
          <a:ea typeface="+mn-ea"/>
          <a:cs typeface="+mn-cs"/>
        </a:defRPr>
      </a:lvl3pPr>
      <a:lvl4pPr marL="771532" algn="l" defTabSz="514355" rtl="0" eaLnBrk="1" latinLnBrk="0" hangingPunct="1">
        <a:defRPr sz="1013" kern="1200">
          <a:solidFill>
            <a:schemeClr val="tx1"/>
          </a:solidFill>
          <a:latin typeface="+mn-lt"/>
          <a:ea typeface="+mn-ea"/>
          <a:cs typeface="+mn-cs"/>
        </a:defRPr>
      </a:lvl4pPr>
      <a:lvl5pPr marL="1028709" algn="l" defTabSz="514355" rtl="0" eaLnBrk="1" latinLnBrk="0" hangingPunct="1">
        <a:defRPr sz="1013" kern="1200">
          <a:solidFill>
            <a:schemeClr val="tx1"/>
          </a:solidFill>
          <a:latin typeface="+mn-lt"/>
          <a:ea typeface="+mn-ea"/>
          <a:cs typeface="+mn-cs"/>
        </a:defRPr>
      </a:lvl5pPr>
      <a:lvl6pPr marL="1285886" algn="l" defTabSz="514355" rtl="0" eaLnBrk="1" latinLnBrk="0" hangingPunct="1">
        <a:defRPr sz="1013" kern="1200">
          <a:solidFill>
            <a:schemeClr val="tx1"/>
          </a:solidFill>
          <a:latin typeface="+mn-lt"/>
          <a:ea typeface="+mn-ea"/>
          <a:cs typeface="+mn-cs"/>
        </a:defRPr>
      </a:lvl6pPr>
      <a:lvl7pPr marL="1543063" algn="l" defTabSz="514355" rtl="0" eaLnBrk="1" latinLnBrk="0" hangingPunct="1">
        <a:defRPr sz="1013" kern="1200">
          <a:solidFill>
            <a:schemeClr val="tx1"/>
          </a:solidFill>
          <a:latin typeface="+mn-lt"/>
          <a:ea typeface="+mn-ea"/>
          <a:cs typeface="+mn-cs"/>
        </a:defRPr>
      </a:lvl7pPr>
      <a:lvl8pPr marL="1800240" algn="l" defTabSz="514355" rtl="0" eaLnBrk="1" latinLnBrk="0" hangingPunct="1">
        <a:defRPr sz="1013" kern="1200">
          <a:solidFill>
            <a:schemeClr val="tx1"/>
          </a:solidFill>
          <a:latin typeface="+mn-lt"/>
          <a:ea typeface="+mn-ea"/>
          <a:cs typeface="+mn-cs"/>
        </a:defRPr>
      </a:lvl8pPr>
      <a:lvl9pPr marL="2057417" algn="l" defTabSz="51435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8" Type="http://schemas.openxmlformats.org/officeDocument/2006/relationships/hyperlink" Target="http://www.ed-data.org/district/Los-Angeles/Los-Angeles-Unified" TargetMode="External"/><Relationship Id="rId3" Type="http://schemas.openxmlformats.org/officeDocument/2006/relationships/image" Target="../media/image3.png"/><Relationship Id="rId7" Type="http://schemas.openxmlformats.org/officeDocument/2006/relationships/hyperlink" Target="http://www.laalmanac.com/crime/cr02.php" TargetMode="External"/><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hyperlink" Target="https://www.fbi.gov/news/pressrel/press-releases/fbi-releases-2017-crime-statistics" TargetMode="External"/><Relationship Id="rId5" Type="http://schemas.openxmlformats.org/officeDocument/2006/relationships/hyperlink" Target="http://www.globalreportcard.org/map.html#bottom-results" TargetMode="External"/><Relationship Id="rId4" Type="http://schemas.openxmlformats.org/officeDocument/2006/relationships/hyperlink" Target="https://nces.ed.gov/pubsearch/pubsinfo.asp?pubid=201830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00389"/>
            <a:ext cx="6856158" cy="385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700839"/>
            <a:ext cx="6858000" cy="257175"/>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08C9DA84-17B0-354F-8477-94EC84ECFC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6942" y="-574766"/>
            <a:ext cx="6883831" cy="9994980"/>
          </a:xfrm>
          <a:prstGeom prst="rect">
            <a:avLst/>
          </a:prstGeom>
        </p:spPr>
      </p:pic>
      <p:sp>
        <p:nvSpPr>
          <p:cNvPr id="11"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842" y="3797012"/>
            <a:ext cx="2045208" cy="24501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7" name="Picture 16">
            <a:extLst>
              <a:ext uri="{FF2B5EF4-FFF2-40B4-BE49-F238E27FC236}">
                <a16:creationId xmlns:a16="http://schemas.microsoft.com/office/drawing/2014/main" id="{F79C41AA-C1D6-2441-884D-44D26A0B2411}"/>
              </a:ext>
            </a:extLst>
          </p:cNvPr>
          <p:cNvPicPr>
            <a:picLocks noChangeAspect="1"/>
          </p:cNvPicPr>
          <p:nvPr/>
        </p:nvPicPr>
        <p:blipFill rotWithShape="1">
          <a:blip r:embed="rId3">
            <a:alphaModFix amt="64000"/>
          </a:blip>
          <a:srcRect t="2579" b="95643"/>
          <a:stretch/>
        </p:blipFill>
        <p:spPr>
          <a:xfrm>
            <a:off x="4449001" y="3797013"/>
            <a:ext cx="2072882" cy="2450110"/>
          </a:xfrm>
          <a:prstGeom prst="rect">
            <a:avLst/>
          </a:prstGeom>
          <a:blipFill dpi="0" rotWithShape="1">
            <a:blip r:embed="rId4">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sp>
        <p:nvSpPr>
          <p:cNvPr id="2" name="Title 1">
            <a:extLst>
              <a:ext uri="{FF2B5EF4-FFF2-40B4-BE49-F238E27FC236}">
                <a16:creationId xmlns:a16="http://schemas.microsoft.com/office/drawing/2014/main" id="{33712F6F-33A6-3844-B264-9816322C5376}"/>
              </a:ext>
            </a:extLst>
          </p:cNvPr>
          <p:cNvSpPr>
            <a:spLocks noGrp="1"/>
          </p:cNvSpPr>
          <p:nvPr>
            <p:ph type="ctrTitle"/>
          </p:nvPr>
        </p:nvSpPr>
        <p:spPr>
          <a:xfrm>
            <a:off x="4449000" y="3864038"/>
            <a:ext cx="2045207" cy="1424080"/>
          </a:xfrm>
        </p:spPr>
        <p:txBody>
          <a:bodyPr anchor="b">
            <a:normAutofit/>
          </a:bodyPr>
          <a:lstStyle/>
          <a:p>
            <a:r>
              <a:rPr lang="en-US" sz="3200">
                <a:solidFill>
                  <a:schemeClr val="bg1"/>
                </a:solidFill>
              </a:rPr>
              <a:t>Educational</a:t>
            </a:r>
            <a:br>
              <a:rPr lang="en-US" sz="3200">
                <a:solidFill>
                  <a:schemeClr val="bg1"/>
                </a:solidFill>
              </a:rPr>
            </a:br>
            <a:r>
              <a:rPr lang="en-US" sz="3200">
                <a:solidFill>
                  <a:schemeClr val="bg1"/>
                </a:solidFill>
              </a:rPr>
              <a:t>Inequity</a:t>
            </a:r>
          </a:p>
        </p:txBody>
      </p:sp>
      <p:pic>
        <p:nvPicPr>
          <p:cNvPr id="14" name="Picture 13">
            <a:extLst>
              <a:ext uri="{FF2B5EF4-FFF2-40B4-BE49-F238E27FC236}">
                <a16:creationId xmlns:a16="http://schemas.microsoft.com/office/drawing/2014/main" id="{37DC01D1-A8EA-394F-979A-7892E2A02FCB}"/>
              </a:ext>
            </a:extLst>
          </p:cNvPr>
          <p:cNvPicPr>
            <a:picLocks noChangeAspect="1"/>
          </p:cNvPicPr>
          <p:nvPr/>
        </p:nvPicPr>
        <p:blipFill rotWithShape="1">
          <a:blip r:embed="rId3">
            <a:alphaModFix amt="64000"/>
          </a:blip>
          <a:srcRect t="2579" b="95643"/>
          <a:stretch/>
        </p:blipFill>
        <p:spPr>
          <a:xfrm>
            <a:off x="-101184" y="9387840"/>
            <a:ext cx="7086600" cy="670560"/>
          </a:xfrm>
          <a:prstGeom prst="rect">
            <a:avLst/>
          </a:prstGeom>
          <a:blipFill dpi="0" rotWithShape="1">
            <a:blip r:embed="rId4">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sp>
        <p:nvSpPr>
          <p:cNvPr id="3" name="Subtitle 2">
            <a:extLst>
              <a:ext uri="{FF2B5EF4-FFF2-40B4-BE49-F238E27FC236}">
                <a16:creationId xmlns:a16="http://schemas.microsoft.com/office/drawing/2014/main" id="{37FCCE7F-91D7-C14E-8B5C-2CA1D96247F4}"/>
              </a:ext>
            </a:extLst>
          </p:cNvPr>
          <p:cNvSpPr>
            <a:spLocks noGrp="1"/>
          </p:cNvSpPr>
          <p:nvPr>
            <p:ph type="subTitle" idx="1"/>
          </p:nvPr>
        </p:nvSpPr>
        <p:spPr>
          <a:xfrm>
            <a:off x="22149" y="9420214"/>
            <a:ext cx="6811861" cy="723199"/>
          </a:xfrm>
        </p:spPr>
        <p:txBody>
          <a:bodyPr anchor="t">
            <a:normAutofit/>
          </a:bodyPr>
          <a:lstStyle/>
          <a:p>
            <a:r>
              <a:rPr lang="en-US" sz="1600">
                <a:solidFill>
                  <a:schemeClr val="bg1"/>
                </a:solidFill>
                <a:latin typeface="+mj-lt"/>
              </a:rPr>
              <a:t>William Mckinney, </a:t>
            </a:r>
            <a:r>
              <a:rPr lang="en-US" sz="1600" err="1">
                <a:solidFill>
                  <a:schemeClr val="bg1"/>
                </a:solidFill>
                <a:latin typeface="+mj-lt"/>
              </a:rPr>
              <a:t>alexa</a:t>
            </a:r>
            <a:r>
              <a:rPr lang="en-US" sz="1600">
                <a:solidFill>
                  <a:schemeClr val="bg1"/>
                </a:solidFill>
                <a:latin typeface="+mj-lt"/>
              </a:rPr>
              <a:t> </a:t>
            </a:r>
            <a:r>
              <a:rPr lang="en-US" sz="1600" err="1">
                <a:solidFill>
                  <a:schemeClr val="bg1"/>
                </a:solidFill>
                <a:latin typeface="+mj-lt"/>
              </a:rPr>
              <a:t>milam</a:t>
            </a:r>
            <a:r>
              <a:rPr lang="en-US" sz="1600">
                <a:solidFill>
                  <a:schemeClr val="bg1"/>
                </a:solidFill>
                <a:latin typeface="+mj-lt"/>
              </a:rPr>
              <a:t>, Cesar Valdovinos, </a:t>
            </a:r>
            <a:r>
              <a:rPr lang="en-US" sz="1600" err="1">
                <a:solidFill>
                  <a:schemeClr val="bg1"/>
                </a:solidFill>
                <a:latin typeface="+mj-lt"/>
              </a:rPr>
              <a:t>kendra</a:t>
            </a:r>
            <a:r>
              <a:rPr lang="en-US" sz="1600">
                <a:solidFill>
                  <a:schemeClr val="bg1"/>
                </a:solidFill>
                <a:latin typeface="+mj-lt"/>
              </a:rPr>
              <a:t> </a:t>
            </a:r>
            <a:r>
              <a:rPr lang="en-US" sz="1600" err="1">
                <a:solidFill>
                  <a:schemeClr val="bg1"/>
                </a:solidFill>
                <a:latin typeface="+mj-lt"/>
              </a:rPr>
              <a:t>bratzler</a:t>
            </a:r>
            <a:r>
              <a:rPr lang="en-US" sz="1600">
                <a:solidFill>
                  <a:schemeClr val="bg1"/>
                </a:solidFill>
                <a:latin typeface="+mj-lt"/>
              </a:rPr>
              <a:t>, pearl burton</a:t>
            </a:r>
          </a:p>
          <a:p>
            <a:endParaRPr lang="en-US" sz="1125"/>
          </a:p>
        </p:txBody>
      </p:sp>
      <p:cxnSp>
        <p:nvCxnSpPr>
          <p:cNvPr id="13" name="Straight Connector 1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9051" y="5636429"/>
            <a:ext cx="174879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87751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A6174C-62C1-FD4B-B935-75D2ED249384}"/>
              </a:ext>
            </a:extLst>
          </p:cNvPr>
          <p:cNvPicPr>
            <a:picLocks noChangeAspect="1"/>
          </p:cNvPicPr>
          <p:nvPr/>
        </p:nvPicPr>
        <p:blipFill rotWithShape="1">
          <a:blip r:embed="rId3">
            <a:alphaModFix amt="64000"/>
          </a:blip>
          <a:srcRect t="2579" b="95643"/>
          <a:stretch/>
        </p:blipFill>
        <p:spPr>
          <a:xfrm>
            <a:off x="0" y="8035"/>
            <a:ext cx="6875145" cy="9379806"/>
          </a:xfrm>
          <a:prstGeom prst="rect">
            <a:avLst/>
          </a:prstGeom>
          <a:blipFill dpi="0" rotWithShape="1">
            <a:blip r:embed="rId2">
              <a:alphaModFix amt="64000"/>
            </a:blip>
            <a:srcRect/>
            <a:tile tx="0" ty="0" sx="100000" sy="100000" flip="none" algn="tl"/>
          </a:blipFill>
          <a:effectLst>
            <a:glow rad="63500">
              <a:schemeClr val="accent1">
                <a:alpha val="64000"/>
              </a:schemeClr>
            </a:glow>
            <a:reflection endPos="0" dist="50800" dir="5400000" sy="-100000" algn="bl" rotWithShape="0"/>
            <a:softEdge rad="0"/>
          </a:effectLst>
        </p:spPr>
      </p:pic>
      <p:pic>
        <p:nvPicPr>
          <p:cNvPr id="5" name="Picture 4">
            <a:extLst>
              <a:ext uri="{FF2B5EF4-FFF2-40B4-BE49-F238E27FC236}">
                <a16:creationId xmlns:a16="http://schemas.microsoft.com/office/drawing/2014/main" id="{64B72025-E38D-FD4D-8D60-6931FFBC5ABD}"/>
              </a:ext>
            </a:extLst>
          </p:cNvPr>
          <p:cNvPicPr>
            <a:picLocks noChangeAspect="1"/>
          </p:cNvPicPr>
          <p:nvPr/>
        </p:nvPicPr>
        <p:blipFill rotWithShape="1">
          <a:blip r:embed="rId4" cstate="email">
            <a:alphaModFix amt="64000"/>
            <a:extLst>
              <a:ext uri="{28A0092B-C50C-407E-A947-70E740481C1C}">
                <a14:useLocalDpi xmlns:a14="http://schemas.microsoft.com/office/drawing/2010/main"/>
              </a:ext>
            </a:extLst>
          </a:blip>
          <a:srcRect t="-293"/>
          <a:stretch/>
        </p:blipFill>
        <p:spPr>
          <a:xfrm>
            <a:off x="3429000" y="0"/>
            <a:ext cx="3429000" cy="3414476"/>
          </a:xfrm>
          <a:prstGeom prst="rect">
            <a:avLst/>
          </a:prstGeom>
          <a:blipFill dpi="0" rotWithShape="1">
            <a:blip r:embed="rId2">
              <a:extLst>
                <a:ext uri="{28A0092B-C50C-407E-A947-70E740481C1C}">
                  <a14:useLocalDpi xmlns:a14="http://schemas.microsoft.com/office/drawing/2010/main"/>
                </a:ext>
              </a:extLst>
            </a:blip>
            <a:srcRect/>
            <a:tile tx="0" ty="0" sx="100000" sy="100000" flip="none" algn="tl"/>
          </a:blipFill>
          <a:effectLst>
            <a:glow rad="63500">
              <a:schemeClr val="accent1">
                <a:alpha val="0"/>
              </a:schemeClr>
            </a:glow>
            <a:reflection endPos="0" dist="50800" dir="5400000" sy="-100000" algn="bl" rotWithShape="0"/>
            <a:softEdge rad="0"/>
          </a:effectLst>
        </p:spPr>
      </p:pic>
      <p:sp>
        <p:nvSpPr>
          <p:cNvPr id="2" name="Title 1">
            <a:extLst>
              <a:ext uri="{FF2B5EF4-FFF2-40B4-BE49-F238E27FC236}">
                <a16:creationId xmlns:a16="http://schemas.microsoft.com/office/drawing/2014/main" id="{01A09F14-FFB6-FF4F-AFE6-3F53D36C9C66}"/>
              </a:ext>
            </a:extLst>
          </p:cNvPr>
          <p:cNvSpPr>
            <a:spLocks noGrp="1"/>
          </p:cNvSpPr>
          <p:nvPr>
            <p:ph type="title"/>
          </p:nvPr>
        </p:nvSpPr>
        <p:spPr>
          <a:xfrm>
            <a:off x="617220" y="420355"/>
            <a:ext cx="5657850" cy="2127777"/>
          </a:xfrm>
        </p:spPr>
        <p:txBody>
          <a:bodyPr/>
          <a:lstStyle/>
          <a:p>
            <a:r>
              <a:rPr lang="en-US"/>
              <a:t>The Book</a:t>
            </a:r>
          </a:p>
        </p:txBody>
      </p:sp>
      <p:sp>
        <p:nvSpPr>
          <p:cNvPr id="3" name="Content Placeholder 2">
            <a:extLst>
              <a:ext uri="{FF2B5EF4-FFF2-40B4-BE49-F238E27FC236}">
                <a16:creationId xmlns:a16="http://schemas.microsoft.com/office/drawing/2014/main" id="{C2E88E36-8DE8-5942-A063-C48FBC999240}"/>
              </a:ext>
            </a:extLst>
          </p:cNvPr>
          <p:cNvSpPr>
            <a:spLocks noGrp="1"/>
          </p:cNvSpPr>
          <p:nvPr>
            <p:ph idx="1"/>
          </p:nvPr>
        </p:nvSpPr>
        <p:spPr>
          <a:xfrm>
            <a:off x="617220" y="3649839"/>
            <a:ext cx="5657850" cy="5515973"/>
          </a:xfrm>
        </p:spPr>
        <p:txBody>
          <a:bodyPr vert="horz" lIns="0" tIns="45720" rIns="0" bIns="45720" rtlCol="0" anchor="t">
            <a:normAutofit fontScale="92500" lnSpcReduction="20000"/>
          </a:bodyPr>
          <a:lstStyle/>
          <a:p>
            <a:pPr marL="51435" indent="-51435"/>
            <a:r>
              <a:rPr lang="en-US" sz="1600">
                <a:effectLst>
                  <a:glow rad="101600">
                    <a:schemeClr val="bg2">
                      <a:alpha val="77000"/>
                    </a:schemeClr>
                  </a:glow>
                </a:effectLst>
              </a:rPr>
              <a:t>“Failure is a feeling long before it becomes an actual result. It’s vulnerability that breeds with self-doubt and then is escalated, often deliberately, by fear” (Obama, 60).</a:t>
            </a:r>
            <a:endParaRPr lang="en-US"/>
          </a:p>
          <a:p>
            <a:pPr marL="51435" indent="-51435"/>
            <a:r>
              <a:rPr lang="en-US" sz="1600">
                <a:effectLst>
                  <a:glow rad="101600">
                    <a:schemeClr val="bg2">
                      <a:alpha val="77000"/>
                    </a:schemeClr>
                  </a:glow>
                </a:effectLst>
              </a:rPr>
              <a:t>Mrs. Obama recounts a powerful story of how she overcame a counselor telling her that she was not Princeton material. She worked through an education system that had several disadvantages: In the second grade she was taught in a basement by an underqualified teacher. Her family was poor because of the racist socioeconomic system in place, barring her father and cousins from high paying jobs. Over time Mrs. Obama would, “find fewer white kids on the playground,” indicative of the white flight occuring in Chicago in the late sixties and subsequent deterioration of the neighborhood (Obama, 35).  </a:t>
            </a:r>
            <a:endParaRPr lang="en-US" sz="1600">
              <a:effectLst>
                <a:glow rad="101600">
                  <a:srgbClr val="E8E2E4">
                    <a:alpha val="77000"/>
                  </a:srgbClr>
                </a:glow>
              </a:effectLst>
            </a:endParaRPr>
          </a:p>
          <a:p>
            <a:pPr marL="51435" indent="-51435"/>
            <a:r>
              <a:rPr lang="en-US" sz="1600">
                <a:effectLst>
                  <a:glow rad="101600">
                    <a:schemeClr val="bg2">
                      <a:alpha val="77000"/>
                    </a:schemeClr>
                  </a:glow>
                </a:effectLst>
              </a:rPr>
              <a:t>She was lucky to have gone to a school like Whitney Young. While Mrs. Obama had clear natural intelligence, if she did not go to a school with such resources it is likely that she would not have had as much opportunity.</a:t>
            </a:r>
            <a:endParaRPr lang="en-US"/>
          </a:p>
          <a:p>
            <a:pPr marL="51435" indent="-51435"/>
            <a:r>
              <a:rPr lang="en-US" sz="1600">
                <a:effectLst>
                  <a:glow rad="101600">
                    <a:schemeClr val="bg2">
                      <a:alpha val="77000"/>
                    </a:schemeClr>
                  </a:glow>
                </a:effectLst>
              </a:rPr>
              <a:t>For many children today, their entire academic careers were like Mrs. Obama’s experience at Bryn </a:t>
            </a:r>
            <a:r>
              <a:rPr lang="en-US" sz="1600" err="1">
                <a:effectLst>
                  <a:glow rad="101600">
                    <a:schemeClr val="bg2">
                      <a:alpha val="77000"/>
                    </a:schemeClr>
                  </a:glow>
                </a:effectLst>
              </a:rPr>
              <a:t>Mawr</a:t>
            </a:r>
            <a:r>
              <a:rPr lang="en-US" sz="1600">
                <a:effectLst>
                  <a:glow rad="101600">
                    <a:schemeClr val="bg2">
                      <a:alpha val="77000"/>
                    </a:schemeClr>
                  </a:glow>
                </a:effectLst>
              </a:rPr>
              <a:t>. They go to underfunded schools, are taught by unengaged teachers, and have little chance for social mobility.</a:t>
            </a:r>
            <a:endParaRPr lang="en-US"/>
          </a:p>
          <a:p>
            <a:pPr marL="0" indent="0">
              <a:buNone/>
            </a:pPr>
            <a:endParaRPr lang="en-US"/>
          </a:p>
          <a:p>
            <a:pPr marL="51435" indent="-51435"/>
            <a:endParaRPr lang="en-US"/>
          </a:p>
          <a:p>
            <a:pPr marL="51435" indent="-51435"/>
            <a:endParaRPr lang="en-US"/>
          </a:p>
        </p:txBody>
      </p:sp>
      <p:pic>
        <p:nvPicPr>
          <p:cNvPr id="39" name="Picture 38">
            <a:extLst>
              <a:ext uri="{FF2B5EF4-FFF2-40B4-BE49-F238E27FC236}">
                <a16:creationId xmlns:a16="http://schemas.microsoft.com/office/drawing/2014/main" id="{CDD1800A-4BF3-2141-8B96-6A64A46FDA44}"/>
              </a:ext>
            </a:extLst>
          </p:cNvPr>
          <p:cNvPicPr>
            <a:picLocks noChangeAspect="1"/>
          </p:cNvPicPr>
          <p:nvPr/>
        </p:nvPicPr>
        <p:blipFill rotWithShape="1">
          <a:blip r:embed="rId3">
            <a:alphaModFix amt="64000"/>
          </a:blip>
          <a:srcRect t="2579" b="95643"/>
          <a:stretch/>
        </p:blipFill>
        <p:spPr>
          <a:xfrm>
            <a:off x="-101184" y="9387840"/>
            <a:ext cx="7086600" cy="670560"/>
          </a:xfrm>
          <a:prstGeom prst="rect">
            <a:avLst/>
          </a:prstGeom>
          <a:blipFill dpi="0" rotWithShape="1">
            <a:blip r:embed="rId2">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spTree>
    <p:extLst>
      <p:ext uri="{BB962C8B-B14F-4D97-AF65-F5344CB8AC3E}">
        <p14:creationId xmlns:p14="http://schemas.microsoft.com/office/powerpoint/2010/main" val="4266011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0AC73-DCB8-2C4C-8FE9-1D28A8542DBC}"/>
              </a:ext>
            </a:extLst>
          </p:cNvPr>
          <p:cNvPicPr>
            <a:picLocks noChangeAspect="1"/>
          </p:cNvPicPr>
          <p:nvPr/>
        </p:nvPicPr>
        <p:blipFill rotWithShape="1">
          <a:blip r:embed="rId2">
            <a:alphaModFix amt="64000"/>
          </a:blip>
          <a:srcRect t="2579" b="95643"/>
          <a:stretch/>
        </p:blipFill>
        <p:spPr>
          <a:xfrm>
            <a:off x="0" y="8034"/>
            <a:ext cx="6875145" cy="9379805"/>
          </a:xfrm>
          <a:prstGeom prst="rect">
            <a:avLst/>
          </a:prstGeom>
          <a:blipFill dpi="0" rotWithShape="1">
            <a:blip r:embed="rId3">
              <a:alphaModFix amt="64000"/>
            </a:blip>
            <a:srcRect/>
            <a:tile tx="0" ty="0" sx="100000" sy="100000" flip="none" algn="tl"/>
          </a:blipFill>
          <a:effectLst>
            <a:glow rad="63500">
              <a:schemeClr val="accent1">
                <a:alpha val="64000"/>
              </a:schemeClr>
            </a:glow>
            <a:reflection endPos="0" dist="50800" dir="5400000" sy="-100000" algn="bl" rotWithShape="0"/>
            <a:softEdge rad="0"/>
          </a:effectLst>
        </p:spPr>
      </p:pic>
      <p:sp>
        <p:nvSpPr>
          <p:cNvPr id="2" name="Title 1">
            <a:extLst>
              <a:ext uri="{FF2B5EF4-FFF2-40B4-BE49-F238E27FC236}">
                <a16:creationId xmlns:a16="http://schemas.microsoft.com/office/drawing/2014/main" id="{DACA2ECC-DF34-D643-B76A-B36F076954BB}"/>
              </a:ext>
            </a:extLst>
          </p:cNvPr>
          <p:cNvSpPr>
            <a:spLocks noGrp="1"/>
          </p:cNvSpPr>
          <p:nvPr>
            <p:ph type="title"/>
          </p:nvPr>
        </p:nvSpPr>
        <p:spPr/>
        <p:txBody>
          <a:bodyPr/>
          <a:lstStyle/>
          <a:p>
            <a:r>
              <a:rPr lang="en-US"/>
              <a:t>The Problem</a:t>
            </a:r>
          </a:p>
        </p:txBody>
      </p:sp>
      <p:pic>
        <p:nvPicPr>
          <p:cNvPr id="7" name="Content Placeholder 6">
            <a:extLst>
              <a:ext uri="{FF2B5EF4-FFF2-40B4-BE49-F238E27FC236}">
                <a16:creationId xmlns:a16="http://schemas.microsoft.com/office/drawing/2014/main" id="{DA51766D-3C0E-B74B-85E9-2488C361DDD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0075" y="3005984"/>
            <a:ext cx="5657850" cy="4971730"/>
          </a:xfrm>
          <a:prstGeom prst="rect">
            <a:avLst/>
          </a:prstGeom>
          <a:solidFill>
            <a:schemeClr val="accent1"/>
          </a:solidFill>
          <a:effectLst>
            <a:glow rad="215900">
              <a:schemeClr val="accent1">
                <a:lumMod val="60000"/>
                <a:lumOff val="40000"/>
                <a:alpha val="25000"/>
              </a:schemeClr>
            </a:glow>
          </a:effectLst>
        </p:spPr>
      </p:pic>
      <p:sp>
        <p:nvSpPr>
          <p:cNvPr id="8" name="TextBox 7">
            <a:extLst>
              <a:ext uri="{FF2B5EF4-FFF2-40B4-BE49-F238E27FC236}">
                <a16:creationId xmlns:a16="http://schemas.microsoft.com/office/drawing/2014/main" id="{3E833EA0-E95B-6A49-A2FB-2443636D4AEA}"/>
              </a:ext>
            </a:extLst>
          </p:cNvPr>
          <p:cNvSpPr txBox="1"/>
          <p:nvPr/>
        </p:nvSpPr>
        <p:spPr>
          <a:xfrm>
            <a:off x="273050" y="8331200"/>
            <a:ext cx="6311900" cy="954107"/>
          </a:xfrm>
          <a:prstGeom prst="rect">
            <a:avLst/>
          </a:prstGeom>
          <a:noFill/>
        </p:spPr>
        <p:txBody>
          <a:bodyPr wrap="square" rtlCol="0" anchor="t">
            <a:spAutoFit/>
          </a:bodyPr>
          <a:lstStyle/>
          <a:p>
            <a:r>
              <a:rPr lang="en-US" sz="1400"/>
              <a:t>Children of low-income communities have very little chance to escape poverty, sometimes having their odds rolled against them before college. High school students in those areas are not prepared enough for postsecondary education because of limited resources beforehand. </a:t>
            </a:r>
          </a:p>
        </p:txBody>
      </p:sp>
      <p:pic>
        <p:nvPicPr>
          <p:cNvPr id="13" name="Picture 12">
            <a:extLst>
              <a:ext uri="{FF2B5EF4-FFF2-40B4-BE49-F238E27FC236}">
                <a16:creationId xmlns:a16="http://schemas.microsoft.com/office/drawing/2014/main" id="{3B6714E9-8CF9-034E-B847-DB38FC9BA3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28619" y="121920"/>
            <a:ext cx="1856331" cy="2602296"/>
          </a:xfrm>
          <a:prstGeom prst="rect">
            <a:avLst/>
          </a:prstGeom>
        </p:spPr>
      </p:pic>
      <p:pic>
        <p:nvPicPr>
          <p:cNvPr id="14" name="Picture 13">
            <a:extLst>
              <a:ext uri="{FF2B5EF4-FFF2-40B4-BE49-F238E27FC236}">
                <a16:creationId xmlns:a16="http://schemas.microsoft.com/office/drawing/2014/main" id="{E96B4E56-8E32-CA47-887C-22BE9C6BCCC4}"/>
              </a:ext>
            </a:extLst>
          </p:cNvPr>
          <p:cNvPicPr>
            <a:picLocks noChangeAspect="1"/>
          </p:cNvPicPr>
          <p:nvPr/>
        </p:nvPicPr>
        <p:blipFill rotWithShape="1">
          <a:blip r:embed="rId2">
            <a:alphaModFix amt="64000"/>
          </a:blip>
          <a:srcRect t="2579" b="95643"/>
          <a:stretch/>
        </p:blipFill>
        <p:spPr>
          <a:xfrm>
            <a:off x="-101184" y="9387840"/>
            <a:ext cx="7086600" cy="670560"/>
          </a:xfrm>
          <a:prstGeom prst="rect">
            <a:avLst/>
          </a:prstGeom>
          <a:blipFill dpi="0" rotWithShape="1">
            <a:blip r:embed="rId3">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spTree>
    <p:extLst>
      <p:ext uri="{BB962C8B-B14F-4D97-AF65-F5344CB8AC3E}">
        <p14:creationId xmlns:p14="http://schemas.microsoft.com/office/powerpoint/2010/main" val="110940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close up of a white wall&#10;&#10;Description generated with high confidence">
            <a:extLst>
              <a:ext uri="{FF2B5EF4-FFF2-40B4-BE49-F238E27FC236}">
                <a16:creationId xmlns:a16="http://schemas.microsoft.com/office/drawing/2014/main" id="{05DDC139-9D6D-46B3-9132-2D64367AA8E8}"/>
              </a:ext>
            </a:extLst>
          </p:cNvPr>
          <p:cNvPicPr>
            <a:picLocks noChangeAspect="1"/>
          </p:cNvPicPr>
          <p:nvPr/>
        </p:nvPicPr>
        <p:blipFill>
          <a:blip r:embed="rId2"/>
          <a:stretch>
            <a:fillRect/>
          </a:stretch>
        </p:blipFill>
        <p:spPr>
          <a:xfrm>
            <a:off x="-50227" y="-73550"/>
            <a:ext cx="7005997" cy="9576357"/>
          </a:xfrm>
          <a:prstGeom prst="rect">
            <a:avLst/>
          </a:prstGeom>
        </p:spPr>
      </p:pic>
      <p:sp>
        <p:nvSpPr>
          <p:cNvPr id="2" name="Title 1">
            <a:extLst>
              <a:ext uri="{FF2B5EF4-FFF2-40B4-BE49-F238E27FC236}">
                <a16:creationId xmlns:a16="http://schemas.microsoft.com/office/drawing/2014/main" id="{DACA2ECC-DF34-D643-B76A-B36F076954BB}"/>
              </a:ext>
            </a:extLst>
          </p:cNvPr>
          <p:cNvSpPr>
            <a:spLocks noGrp="1"/>
          </p:cNvSpPr>
          <p:nvPr>
            <p:ph type="title"/>
          </p:nvPr>
        </p:nvSpPr>
        <p:spPr/>
        <p:txBody>
          <a:bodyPr/>
          <a:lstStyle/>
          <a:p>
            <a:r>
              <a:rPr lang="en-US" sz="3050"/>
              <a:t>The Problem</a:t>
            </a:r>
            <a:br>
              <a:rPr lang="en-US" sz="3050"/>
            </a:br>
            <a:r>
              <a:rPr lang="en-US" sz="3050">
                <a:ea typeface="+mj-lt"/>
                <a:cs typeface="+mj-lt"/>
              </a:rPr>
              <a:t>(continued)</a:t>
            </a:r>
          </a:p>
        </p:txBody>
      </p:sp>
      <p:sp>
        <p:nvSpPr>
          <p:cNvPr id="4" name="Content Placeholder 3">
            <a:extLst>
              <a:ext uri="{FF2B5EF4-FFF2-40B4-BE49-F238E27FC236}">
                <a16:creationId xmlns:a16="http://schemas.microsoft.com/office/drawing/2014/main" id="{3E0CEFE7-0D29-3E4B-A6B3-2C24DB54F25D}"/>
              </a:ext>
            </a:extLst>
          </p:cNvPr>
          <p:cNvSpPr>
            <a:spLocks noGrp="1"/>
          </p:cNvSpPr>
          <p:nvPr>
            <p:ph idx="1"/>
          </p:nvPr>
        </p:nvSpPr>
        <p:spPr>
          <a:xfrm>
            <a:off x="617220" y="3092032"/>
            <a:ext cx="5657850" cy="6047897"/>
          </a:xfrm>
        </p:spPr>
        <p:txBody>
          <a:bodyPr vert="horz" lIns="0" tIns="45720" rIns="0" bIns="45720" rtlCol="0" anchor="t">
            <a:normAutofit lnSpcReduction="10000"/>
          </a:bodyPr>
          <a:lstStyle/>
          <a:p>
            <a:pPr marL="51435" indent="-51435"/>
            <a:r>
              <a:rPr lang="en-US" sz="1800"/>
              <a:t>School funding comes primarily through local property taxes. This means that if the neighboring community is affluent, the properties they own will likely be worth more, which in turn generates more tax revenue diverted towards local education. An example would be the Chicago Ridge School District in Illinois. In 2013, they spent just $9,794 per child, compared to that year’s national average of $11,841. Just an hour North, amidst the Chicago suburbs, the Rondout school spent $28,639 per student. The teachers are payed much more and the class sizes are much smaller. </a:t>
            </a:r>
            <a:endParaRPr lang="en-US"/>
          </a:p>
          <a:p>
            <a:pPr marL="0" indent="0">
              <a:buNone/>
            </a:pPr>
            <a:endParaRPr lang="en-US" sz="800"/>
          </a:p>
          <a:p>
            <a:pPr marL="51435" indent="-51435"/>
            <a:r>
              <a:rPr lang="en-US" sz="1800"/>
              <a:t>The difference in quality of education between these two schools is large because the Ridge school district simply cannot afford the same instructional tools and infrastructure. Even though the State Government of Illinois provides substantially more money to the Ridge district, it is not nearly enough to level the playing field (</a:t>
            </a:r>
            <a:r>
              <a:rPr lang="en-US" sz="1800" err="1"/>
              <a:t>Amerikaner</a:t>
            </a:r>
            <a:r>
              <a:rPr lang="en-US" sz="1800"/>
              <a:t> and Ivy, 2018).</a:t>
            </a:r>
          </a:p>
        </p:txBody>
      </p:sp>
      <p:pic>
        <p:nvPicPr>
          <p:cNvPr id="10" name="Picture 9">
            <a:extLst>
              <a:ext uri="{FF2B5EF4-FFF2-40B4-BE49-F238E27FC236}">
                <a16:creationId xmlns:a16="http://schemas.microsoft.com/office/drawing/2014/main" id="{A4FDB8BC-569A-BC4F-9044-090EC9A24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165589"/>
            <a:ext cx="3202856" cy="2134632"/>
          </a:xfrm>
          <a:prstGeom prst="rect">
            <a:avLst/>
          </a:prstGeom>
          <a:blipFill>
            <a:blip r:embed="rId4">
              <a:alphaModFix amt="23000"/>
            </a:blip>
            <a:tile tx="0" ty="0" sx="100000" sy="100000" flip="none" algn="tl"/>
          </a:blipFill>
          <a:effectLst>
            <a:glow rad="762000">
              <a:schemeClr val="accent1">
                <a:lumMod val="40000"/>
                <a:lumOff val="60000"/>
                <a:alpha val="12000"/>
              </a:schemeClr>
            </a:glow>
            <a:outerShdw blurRad="50800" dist="50800" dir="5400000" sx="82000" sy="82000" algn="ctr" rotWithShape="0">
              <a:srgbClr val="000000"/>
            </a:outerShdw>
            <a:softEdge rad="0"/>
          </a:effectLst>
        </p:spPr>
      </p:pic>
      <p:pic>
        <p:nvPicPr>
          <p:cNvPr id="12" name="Picture 11">
            <a:extLst>
              <a:ext uri="{FF2B5EF4-FFF2-40B4-BE49-F238E27FC236}">
                <a16:creationId xmlns:a16="http://schemas.microsoft.com/office/drawing/2014/main" id="{E3A9DEA5-A9C5-6D4E-9CE6-0F81420D9F0E}"/>
              </a:ext>
            </a:extLst>
          </p:cNvPr>
          <p:cNvPicPr>
            <a:picLocks noChangeAspect="1"/>
          </p:cNvPicPr>
          <p:nvPr/>
        </p:nvPicPr>
        <p:blipFill rotWithShape="1">
          <a:blip r:embed="rId5">
            <a:alphaModFix amt="64000"/>
          </a:blip>
          <a:srcRect t="2579" b="95643"/>
          <a:stretch/>
        </p:blipFill>
        <p:spPr>
          <a:xfrm>
            <a:off x="-101184" y="9387840"/>
            <a:ext cx="7086600" cy="670560"/>
          </a:xfrm>
          <a:prstGeom prst="rect">
            <a:avLst/>
          </a:prstGeom>
          <a:blipFill dpi="0" rotWithShape="1">
            <a:blip r:embed="rId4">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spTree>
    <p:extLst>
      <p:ext uri="{BB962C8B-B14F-4D97-AF65-F5344CB8AC3E}">
        <p14:creationId xmlns:p14="http://schemas.microsoft.com/office/powerpoint/2010/main" val="129033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635391-5D22-417C-873C-577D3FE3AF6F}"/>
              </a:ext>
            </a:extLst>
          </p:cNvPr>
          <p:cNvPicPr>
            <a:picLocks noChangeAspect="1"/>
          </p:cNvPicPr>
          <p:nvPr/>
        </p:nvPicPr>
        <p:blipFill rotWithShape="1">
          <a:blip r:embed="rId2">
            <a:alphaModFix amt="64000"/>
          </a:blip>
          <a:srcRect t="2579" b="95643"/>
          <a:stretch/>
        </p:blipFill>
        <p:spPr>
          <a:xfrm>
            <a:off x="0" y="-1"/>
            <a:ext cx="6884233" cy="9387841"/>
          </a:xfrm>
          <a:prstGeom prst="rect">
            <a:avLst/>
          </a:prstGeom>
          <a:blipFill dpi="0" rotWithShape="1">
            <a:blip r:embed="rId3">
              <a:alphaModFix amt="64000"/>
            </a:blip>
            <a:srcRect/>
            <a:tile tx="0" ty="0" sx="100000" sy="100000" flip="none" algn="tl"/>
          </a:blipFill>
          <a:effectLst>
            <a:glow rad="63500">
              <a:schemeClr val="accent1">
                <a:alpha val="64000"/>
              </a:schemeClr>
            </a:glow>
            <a:reflection endPos="0" dist="50800" dir="5400000" sy="-100000" algn="bl" rotWithShape="0"/>
            <a:softEdge rad="0"/>
          </a:effectLst>
        </p:spPr>
      </p:pic>
      <p:sp>
        <p:nvSpPr>
          <p:cNvPr id="2" name="Title 1">
            <a:extLst>
              <a:ext uri="{FF2B5EF4-FFF2-40B4-BE49-F238E27FC236}">
                <a16:creationId xmlns:a16="http://schemas.microsoft.com/office/drawing/2014/main" id="{58E35447-5EF2-42B6-A275-9B2B9DF5FA71}"/>
              </a:ext>
            </a:extLst>
          </p:cNvPr>
          <p:cNvSpPr>
            <a:spLocks noGrp="1"/>
          </p:cNvSpPr>
          <p:nvPr>
            <p:ph type="title"/>
          </p:nvPr>
        </p:nvSpPr>
        <p:spPr/>
        <p:txBody>
          <a:bodyPr/>
          <a:lstStyle/>
          <a:p>
            <a:r>
              <a:rPr lang="en-US" sz="3050">
                <a:ea typeface="+mj-lt"/>
                <a:cs typeface="+mj-lt"/>
              </a:rPr>
              <a:t>The Problem</a:t>
            </a:r>
            <a:br>
              <a:rPr lang="en-US" sz="3050">
                <a:ea typeface="+mj-lt"/>
                <a:cs typeface="+mj-lt"/>
              </a:rPr>
            </a:br>
            <a:r>
              <a:rPr lang="en-US" sz="3050">
                <a:ea typeface="+mj-lt"/>
                <a:cs typeface="+mj-lt"/>
              </a:rPr>
              <a:t>(continued)</a:t>
            </a:r>
            <a:endParaRPr lang="en-US">
              <a:ea typeface="+mj-lt"/>
              <a:cs typeface="+mj-lt"/>
            </a:endParaRPr>
          </a:p>
        </p:txBody>
      </p:sp>
      <p:pic>
        <p:nvPicPr>
          <p:cNvPr id="4" name="Picture 4" descr="A group of people looking at each other&#10;&#10;Description generated with very high confidence">
            <a:extLst>
              <a:ext uri="{FF2B5EF4-FFF2-40B4-BE49-F238E27FC236}">
                <a16:creationId xmlns:a16="http://schemas.microsoft.com/office/drawing/2014/main" id="{3408C3DB-0C58-4F3B-AF67-59B8F29EFFC9}"/>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432775" y="307754"/>
            <a:ext cx="3156883" cy="2103535"/>
          </a:xfrm>
        </p:spPr>
      </p:pic>
      <p:sp>
        <p:nvSpPr>
          <p:cNvPr id="6" name="Content Placeholder 3">
            <a:extLst>
              <a:ext uri="{FF2B5EF4-FFF2-40B4-BE49-F238E27FC236}">
                <a16:creationId xmlns:a16="http://schemas.microsoft.com/office/drawing/2014/main" id="{287ED57D-3928-46E5-B934-8DA9E85AE410}"/>
              </a:ext>
            </a:extLst>
          </p:cNvPr>
          <p:cNvSpPr txBox="1">
            <a:spLocks/>
          </p:cNvSpPr>
          <p:nvPr/>
        </p:nvSpPr>
        <p:spPr>
          <a:xfrm>
            <a:off x="617220" y="3092032"/>
            <a:ext cx="5657850" cy="6047897"/>
          </a:xfrm>
          <a:prstGeom prst="rect">
            <a:avLst/>
          </a:prstGeom>
        </p:spPr>
        <p:txBody>
          <a:bodyPr vert="horz" lIns="0" tIns="45720" rIns="0" bIns="45720" rtlCol="0" anchor="t">
            <a:normAutofit fontScale="92500" lnSpcReduction="10000"/>
          </a:bodyPr>
          <a:lstStyle>
            <a:lvl1pPr marL="51436" indent="-51436" algn="l" defTabSz="514355" rtl="0" eaLnBrk="1" latinLnBrk="0" hangingPunct="1">
              <a:lnSpc>
                <a:spcPct val="120000"/>
              </a:lnSpc>
              <a:spcBef>
                <a:spcPts val="675"/>
              </a:spcBef>
              <a:spcAft>
                <a:spcPts val="113"/>
              </a:spcAft>
              <a:buClr>
                <a:schemeClr val="accent1"/>
              </a:buClr>
              <a:buSzPct val="100000"/>
              <a:buFont typeface="Calibri" panose="020F0502020204030204" pitchFamily="34" charset="0"/>
              <a:buChar char=" "/>
              <a:defRPr sz="1013" kern="1200">
                <a:solidFill>
                  <a:schemeClr val="tx1">
                    <a:lumMod val="75000"/>
                    <a:lumOff val="25000"/>
                  </a:schemeClr>
                </a:solidFill>
                <a:latin typeface="+mn-lt"/>
                <a:ea typeface="+mn-ea"/>
                <a:cs typeface="+mn-cs"/>
              </a:defRPr>
            </a:lvl1pPr>
            <a:lvl2pPr marL="216029" indent="-102871" algn="l" defTabSz="514355" rtl="0" eaLnBrk="1" latinLnBrk="0" hangingPunct="1">
              <a:lnSpc>
                <a:spcPct val="100000"/>
              </a:lnSpc>
              <a:spcBef>
                <a:spcPts val="113"/>
              </a:spcBef>
              <a:spcAft>
                <a:spcPts val="225"/>
              </a:spcAft>
              <a:buClrTx/>
              <a:buFont typeface="Calibri" pitchFamily="34" charset="0"/>
              <a:buChar char="◦"/>
              <a:defRPr sz="900" kern="1200">
                <a:solidFill>
                  <a:schemeClr val="tx1">
                    <a:lumMod val="75000"/>
                    <a:lumOff val="25000"/>
                  </a:schemeClr>
                </a:solidFill>
                <a:latin typeface="+mn-lt"/>
                <a:ea typeface="+mn-ea"/>
                <a:cs typeface="+mn-cs"/>
              </a:defRPr>
            </a:lvl2pPr>
            <a:lvl3pPr marL="318900" indent="-102871" algn="l" defTabSz="514355" rtl="0" eaLnBrk="1" latinLnBrk="0" hangingPunct="1">
              <a:lnSpc>
                <a:spcPct val="100000"/>
              </a:lnSpc>
              <a:spcBef>
                <a:spcPts val="113"/>
              </a:spcBef>
              <a:spcAft>
                <a:spcPts val="225"/>
              </a:spcAft>
              <a:buClrTx/>
              <a:buFont typeface="Calibri" pitchFamily="34" charset="0"/>
              <a:buChar char="◦"/>
              <a:defRPr sz="675" kern="1200">
                <a:solidFill>
                  <a:schemeClr val="tx1">
                    <a:lumMod val="75000"/>
                    <a:lumOff val="25000"/>
                  </a:schemeClr>
                </a:solidFill>
                <a:latin typeface="+mn-lt"/>
                <a:ea typeface="+mn-ea"/>
                <a:cs typeface="+mn-cs"/>
              </a:defRPr>
            </a:lvl3pPr>
            <a:lvl4pPr marL="421770" indent="-102871" algn="l" defTabSz="514355" rtl="0" eaLnBrk="1" latinLnBrk="0" hangingPunct="1">
              <a:lnSpc>
                <a:spcPct val="100000"/>
              </a:lnSpc>
              <a:spcBef>
                <a:spcPts val="113"/>
              </a:spcBef>
              <a:spcAft>
                <a:spcPts val="225"/>
              </a:spcAft>
              <a:buClrTx/>
              <a:buFont typeface="Calibri" pitchFamily="34" charset="0"/>
              <a:buChar char="◦"/>
              <a:defRPr sz="675" kern="1200">
                <a:solidFill>
                  <a:schemeClr val="tx1">
                    <a:lumMod val="75000"/>
                    <a:lumOff val="25000"/>
                  </a:schemeClr>
                </a:solidFill>
                <a:latin typeface="+mn-lt"/>
                <a:ea typeface="+mn-ea"/>
                <a:cs typeface="+mn-cs"/>
              </a:defRPr>
            </a:lvl4pPr>
            <a:lvl5pPr marL="524642" indent="-102871" algn="l" defTabSz="514355" rtl="0" eaLnBrk="1" latinLnBrk="0" hangingPunct="1">
              <a:lnSpc>
                <a:spcPct val="100000"/>
              </a:lnSpc>
              <a:spcBef>
                <a:spcPts val="113"/>
              </a:spcBef>
              <a:spcAft>
                <a:spcPts val="225"/>
              </a:spcAft>
              <a:buClrTx/>
              <a:buFont typeface="Calibri" pitchFamily="34" charset="0"/>
              <a:buChar char="◦"/>
              <a:defRPr sz="675" kern="1200">
                <a:solidFill>
                  <a:schemeClr val="tx1">
                    <a:lumMod val="75000"/>
                    <a:lumOff val="25000"/>
                  </a:schemeClr>
                </a:solidFill>
                <a:latin typeface="+mn-lt"/>
                <a:ea typeface="+mn-ea"/>
                <a:cs typeface="+mn-cs"/>
              </a:defRPr>
            </a:lvl5pPr>
            <a:lvl6pPr marL="618756"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6"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7"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8" indent="-128589" algn="l" defTabSz="514355"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a:lstStyle>
          <a:p>
            <a:pPr marL="51435" indent="-51435"/>
            <a:r>
              <a:rPr lang="en-US" sz="1800"/>
              <a:t>Another district closer to home is Los Angeles Unified, one that despite having $12,703 in per pupil spending (more than the national average of </a:t>
            </a:r>
            <a:r>
              <a:rPr lang="en-US" sz="1800">
                <a:ea typeface="+mn-lt"/>
                <a:cs typeface="+mn-lt"/>
              </a:rPr>
              <a:t>$11,318) was still schooling a 91% minority and a 75% financially disadvantaged student population. (GRC, 2012) In addition, Los Angeles has had a violent crime rate per capita of 585.9, (L.A. Almanac, 2018) as compared to the national average of 382.9. (FBI National Press Office, 2018) These factors combine to ensure the school district has low reading and mathematics scores when compared with other schools, only performing better than 41% and 37% of California students respectively and only performing better than 30% and 27% of U.S. students in 2009. (GRC, 2012) </a:t>
            </a:r>
            <a:endParaRPr lang="en-US"/>
          </a:p>
          <a:p>
            <a:pPr marL="51435" indent="-51435">
              <a:spcAft>
                <a:spcPts val="112"/>
              </a:spcAft>
            </a:pPr>
            <a:r>
              <a:rPr lang="en-US" sz="1800">
                <a:ea typeface="+mn-lt"/>
                <a:cs typeface="+mn-lt"/>
              </a:rPr>
              <a:t>Compare this to Palo Alto Unified, with an average per pupil spending of $15,173. They scored 87% better in reading and 83% better in math than other California students and 80% better in reading and 75% better in math than U.S. students. (GRC, 2012) Demographically, only 8% of the student population were financially disadvantaged.</a:t>
            </a:r>
            <a:endParaRPr lang="en-US"/>
          </a:p>
        </p:txBody>
      </p:sp>
      <p:pic>
        <p:nvPicPr>
          <p:cNvPr id="8" name="Picture 7">
            <a:extLst>
              <a:ext uri="{FF2B5EF4-FFF2-40B4-BE49-F238E27FC236}">
                <a16:creationId xmlns:a16="http://schemas.microsoft.com/office/drawing/2014/main" id="{45D40CAF-731F-4BF5-986B-5C65F90CB9E4}"/>
              </a:ext>
            </a:extLst>
          </p:cNvPr>
          <p:cNvPicPr>
            <a:picLocks noChangeAspect="1"/>
          </p:cNvPicPr>
          <p:nvPr/>
        </p:nvPicPr>
        <p:blipFill rotWithShape="1">
          <a:blip r:embed="rId2">
            <a:alphaModFix amt="64000"/>
          </a:blip>
          <a:srcRect t="2579" b="95643"/>
          <a:stretch/>
        </p:blipFill>
        <p:spPr>
          <a:xfrm>
            <a:off x="-101184" y="9387840"/>
            <a:ext cx="7086600" cy="670560"/>
          </a:xfrm>
          <a:prstGeom prst="rect">
            <a:avLst/>
          </a:prstGeom>
          <a:blipFill dpi="0" rotWithShape="1">
            <a:blip r:embed="rId3">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spTree>
    <p:extLst>
      <p:ext uri="{BB962C8B-B14F-4D97-AF65-F5344CB8AC3E}">
        <p14:creationId xmlns:p14="http://schemas.microsoft.com/office/powerpoint/2010/main" val="246944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0AC73-DCB8-2C4C-8FE9-1D28A8542DBC}"/>
              </a:ext>
            </a:extLst>
          </p:cNvPr>
          <p:cNvPicPr>
            <a:picLocks noChangeAspect="1"/>
          </p:cNvPicPr>
          <p:nvPr/>
        </p:nvPicPr>
        <p:blipFill rotWithShape="1">
          <a:blip r:embed="rId2">
            <a:alphaModFix amt="64000"/>
          </a:blip>
          <a:srcRect t="2579" b="95643"/>
          <a:stretch/>
        </p:blipFill>
        <p:spPr>
          <a:xfrm>
            <a:off x="0" y="-1"/>
            <a:ext cx="6884233" cy="9387841"/>
          </a:xfrm>
          <a:prstGeom prst="rect">
            <a:avLst/>
          </a:prstGeom>
          <a:blipFill dpi="0" rotWithShape="1">
            <a:blip r:embed="rId3">
              <a:alphaModFix amt="64000"/>
            </a:blip>
            <a:srcRect/>
            <a:tile tx="0" ty="0" sx="100000" sy="100000" flip="none" algn="tl"/>
          </a:blipFill>
          <a:effectLst>
            <a:glow rad="63500">
              <a:schemeClr val="accent1">
                <a:alpha val="64000"/>
              </a:schemeClr>
            </a:glow>
            <a:reflection endPos="0" dist="50800" dir="5400000" sy="-100000" algn="bl" rotWithShape="0"/>
            <a:softEdge rad="0"/>
          </a:effectLst>
        </p:spPr>
      </p:pic>
      <p:sp>
        <p:nvSpPr>
          <p:cNvPr id="2" name="Title 1">
            <a:extLst>
              <a:ext uri="{FF2B5EF4-FFF2-40B4-BE49-F238E27FC236}">
                <a16:creationId xmlns:a16="http://schemas.microsoft.com/office/drawing/2014/main" id="{DACA2ECC-DF34-D643-B76A-B36F076954BB}"/>
              </a:ext>
            </a:extLst>
          </p:cNvPr>
          <p:cNvSpPr>
            <a:spLocks noGrp="1"/>
          </p:cNvSpPr>
          <p:nvPr>
            <p:ph type="title"/>
          </p:nvPr>
        </p:nvSpPr>
        <p:spPr>
          <a:xfrm>
            <a:off x="617220" y="420355"/>
            <a:ext cx="5657850" cy="2127777"/>
          </a:xfrm>
        </p:spPr>
        <p:txBody>
          <a:bodyPr/>
          <a:lstStyle/>
          <a:p>
            <a:r>
              <a:rPr lang="en-US"/>
              <a:t>Solution</a:t>
            </a:r>
          </a:p>
        </p:txBody>
      </p:sp>
      <p:sp>
        <p:nvSpPr>
          <p:cNvPr id="4" name="Content Placeholder 3">
            <a:extLst>
              <a:ext uri="{FF2B5EF4-FFF2-40B4-BE49-F238E27FC236}">
                <a16:creationId xmlns:a16="http://schemas.microsoft.com/office/drawing/2014/main" id="{3E0CEFE7-0D29-3E4B-A6B3-2C24DB54F25D}"/>
              </a:ext>
            </a:extLst>
          </p:cNvPr>
          <p:cNvSpPr>
            <a:spLocks noGrp="1"/>
          </p:cNvSpPr>
          <p:nvPr>
            <p:ph idx="1"/>
          </p:nvPr>
        </p:nvSpPr>
        <p:spPr>
          <a:xfrm>
            <a:off x="602605" y="2968488"/>
            <a:ext cx="5657850" cy="6047897"/>
          </a:xfrm>
        </p:spPr>
        <p:txBody>
          <a:bodyPr>
            <a:normAutofit/>
          </a:bodyPr>
          <a:lstStyle/>
          <a:p>
            <a:r>
              <a:rPr lang="en-US" sz="1750"/>
              <a:t>To get exposure for underprivileged minorities and poor communities, we believe launching a social media campaign with small clips of interviews with students would be effective. This would coincide with releasing a documentary filming the clear inequality between the most and least funded schools. </a:t>
            </a:r>
          </a:p>
          <a:p>
            <a:r>
              <a:rPr lang="en-US" sz="1750"/>
              <a:t>To make a tangible impact, we also want to recruit students from CPP to tutor and mentor at in low income communities.</a:t>
            </a:r>
          </a:p>
          <a:p>
            <a:r>
              <a:rPr lang="en-US" sz="1750"/>
              <a:t>“In the U.S. today, school districts serving the largest populations of Black, Latino, or American Indian students receive roughly $1,800, or 13 percent, less per student in state and local funding than those serving the fewest students of color” (</a:t>
            </a:r>
            <a:r>
              <a:rPr lang="en-US" sz="1750" err="1"/>
              <a:t>Amerikaner</a:t>
            </a:r>
            <a:r>
              <a:rPr lang="en-US" sz="1750"/>
              <a:t> and Ivy, 2018).</a:t>
            </a:r>
          </a:p>
        </p:txBody>
      </p:sp>
      <p:pic>
        <p:nvPicPr>
          <p:cNvPr id="12" name="Picture 11">
            <a:extLst>
              <a:ext uri="{FF2B5EF4-FFF2-40B4-BE49-F238E27FC236}">
                <a16:creationId xmlns:a16="http://schemas.microsoft.com/office/drawing/2014/main" id="{E3A9DEA5-A9C5-6D4E-9CE6-0F81420D9F0E}"/>
              </a:ext>
            </a:extLst>
          </p:cNvPr>
          <p:cNvPicPr>
            <a:picLocks noChangeAspect="1"/>
          </p:cNvPicPr>
          <p:nvPr/>
        </p:nvPicPr>
        <p:blipFill rotWithShape="1">
          <a:blip r:embed="rId2">
            <a:alphaModFix amt="64000"/>
          </a:blip>
          <a:srcRect t="2579" b="95643"/>
          <a:stretch/>
        </p:blipFill>
        <p:spPr>
          <a:xfrm>
            <a:off x="-101184" y="9387840"/>
            <a:ext cx="7086600" cy="670560"/>
          </a:xfrm>
          <a:prstGeom prst="rect">
            <a:avLst/>
          </a:prstGeom>
          <a:blipFill dpi="0" rotWithShape="1">
            <a:blip r:embed="rId3">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pic>
        <p:nvPicPr>
          <p:cNvPr id="13" name="Picture 12">
            <a:extLst>
              <a:ext uri="{FF2B5EF4-FFF2-40B4-BE49-F238E27FC236}">
                <a16:creationId xmlns:a16="http://schemas.microsoft.com/office/drawing/2014/main" id="{A815443F-D89D-FC4A-B0F7-ABF70AE623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 y="8199896"/>
            <a:ext cx="1082993" cy="1081241"/>
          </a:xfrm>
          <a:prstGeom prst="rect">
            <a:avLst/>
          </a:prstGeom>
        </p:spPr>
      </p:pic>
      <p:pic>
        <p:nvPicPr>
          <p:cNvPr id="14" name="Picture 13">
            <a:extLst>
              <a:ext uri="{FF2B5EF4-FFF2-40B4-BE49-F238E27FC236}">
                <a16:creationId xmlns:a16="http://schemas.microsoft.com/office/drawing/2014/main" id="{7EEF1FDF-B981-CF47-ADE7-9A24C8EA10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91997" y="7773419"/>
            <a:ext cx="1900238" cy="1900238"/>
          </a:xfrm>
          <a:prstGeom prst="rect">
            <a:avLst/>
          </a:prstGeom>
        </p:spPr>
      </p:pic>
      <p:pic>
        <p:nvPicPr>
          <p:cNvPr id="15" name="Picture 14">
            <a:extLst>
              <a:ext uri="{FF2B5EF4-FFF2-40B4-BE49-F238E27FC236}">
                <a16:creationId xmlns:a16="http://schemas.microsoft.com/office/drawing/2014/main" id="{143A4CE5-7304-D641-AA0E-65A3D87FFA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1835" y="7824876"/>
            <a:ext cx="1699496" cy="1699496"/>
          </a:xfrm>
          <a:prstGeom prst="rect">
            <a:avLst/>
          </a:prstGeom>
        </p:spPr>
      </p:pic>
      <p:pic>
        <p:nvPicPr>
          <p:cNvPr id="16" name="Picture 15">
            <a:extLst>
              <a:ext uri="{FF2B5EF4-FFF2-40B4-BE49-F238E27FC236}">
                <a16:creationId xmlns:a16="http://schemas.microsoft.com/office/drawing/2014/main" id="{22420291-211A-324B-BCFC-E7B9F91CFA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9974" y="104058"/>
            <a:ext cx="2599678" cy="2599678"/>
          </a:xfrm>
          <a:prstGeom prst="rect">
            <a:avLst/>
          </a:prstGeom>
          <a:solidFill>
            <a:schemeClr val="bg1">
              <a:lumMod val="65000"/>
              <a:alpha val="76000"/>
            </a:schemeClr>
          </a:solidFill>
          <a:effectLst>
            <a:glow rad="533400">
              <a:schemeClr val="accent1">
                <a:lumMod val="60000"/>
                <a:lumOff val="40000"/>
                <a:alpha val="35000"/>
              </a:schemeClr>
            </a:glow>
          </a:effectLst>
        </p:spPr>
      </p:pic>
    </p:spTree>
    <p:extLst>
      <p:ext uri="{BB962C8B-B14F-4D97-AF65-F5344CB8AC3E}">
        <p14:creationId xmlns:p14="http://schemas.microsoft.com/office/powerpoint/2010/main" val="4037152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18E03-2BA8-774E-B634-FAFE878ADCC9}"/>
              </a:ext>
            </a:extLst>
          </p:cNvPr>
          <p:cNvPicPr>
            <a:picLocks noChangeAspect="1"/>
          </p:cNvPicPr>
          <p:nvPr/>
        </p:nvPicPr>
        <p:blipFill rotWithShape="1">
          <a:blip r:embed="rId2">
            <a:alphaModFix amt="64000"/>
          </a:blip>
          <a:srcRect t="2579" b="95643"/>
          <a:stretch/>
        </p:blipFill>
        <p:spPr>
          <a:xfrm>
            <a:off x="0" y="-1"/>
            <a:ext cx="6884233" cy="9387841"/>
          </a:xfrm>
          <a:prstGeom prst="rect">
            <a:avLst/>
          </a:prstGeom>
          <a:blipFill dpi="0" rotWithShape="1">
            <a:blip r:embed="rId3">
              <a:alphaModFix amt="64000"/>
            </a:blip>
            <a:srcRect/>
            <a:tile tx="0" ty="0" sx="100000" sy="100000" flip="none" algn="tl"/>
          </a:blipFill>
          <a:effectLst>
            <a:glow rad="63500">
              <a:schemeClr val="accent1">
                <a:alpha val="64000"/>
              </a:schemeClr>
            </a:glow>
            <a:reflection endPos="0" dist="50800" dir="5400000" sy="-100000" algn="bl" rotWithShape="0"/>
            <a:softEdge rad="0"/>
          </a:effectLst>
        </p:spPr>
      </p:pic>
      <p:sp>
        <p:nvSpPr>
          <p:cNvPr id="2" name="Title 1">
            <a:extLst>
              <a:ext uri="{FF2B5EF4-FFF2-40B4-BE49-F238E27FC236}">
                <a16:creationId xmlns:a16="http://schemas.microsoft.com/office/drawing/2014/main" id="{67143CB8-049D-6245-A288-64AF4FFD3B80}"/>
              </a:ext>
            </a:extLst>
          </p:cNvPr>
          <p:cNvSpPr>
            <a:spLocks noGrp="1"/>
          </p:cNvSpPr>
          <p:nvPr>
            <p:ph type="title"/>
          </p:nvPr>
        </p:nvSpPr>
        <p:spPr/>
        <p:txBody>
          <a:bodyPr/>
          <a:lstStyle/>
          <a:p>
            <a:r>
              <a:rPr lang="en-US"/>
              <a:t>Work Cited</a:t>
            </a:r>
          </a:p>
        </p:txBody>
      </p:sp>
      <p:sp>
        <p:nvSpPr>
          <p:cNvPr id="3" name="Content Placeholder 2">
            <a:extLst>
              <a:ext uri="{FF2B5EF4-FFF2-40B4-BE49-F238E27FC236}">
                <a16:creationId xmlns:a16="http://schemas.microsoft.com/office/drawing/2014/main" id="{79C9EA7A-B10B-1D4F-A10B-7A4853276C83}"/>
              </a:ext>
            </a:extLst>
          </p:cNvPr>
          <p:cNvSpPr>
            <a:spLocks noGrp="1"/>
          </p:cNvSpPr>
          <p:nvPr>
            <p:ph idx="1"/>
          </p:nvPr>
        </p:nvSpPr>
        <p:spPr/>
        <p:txBody>
          <a:bodyPr vert="horz" lIns="0" tIns="45720" rIns="0" bIns="45720" rtlCol="0" anchor="t">
            <a:normAutofit fontScale="77500" lnSpcReduction="20000"/>
          </a:bodyPr>
          <a:lstStyle/>
          <a:p>
            <a:pPr marL="51435" indent="-51435">
              <a:lnSpc>
                <a:spcPct val="200000"/>
              </a:lnSpc>
            </a:pPr>
            <a:r>
              <a:rPr lang="en-US" sz="1600" err="1">
                <a:latin typeface="Times New Roman"/>
                <a:cs typeface="Times New Roman"/>
              </a:rPr>
              <a:t>Amerikaner</a:t>
            </a:r>
            <a:r>
              <a:rPr lang="en-US" sz="1600">
                <a:latin typeface="Times New Roman"/>
                <a:cs typeface="Times New Roman"/>
              </a:rPr>
              <a:t>, </a:t>
            </a:r>
            <a:r>
              <a:rPr lang="en-US" sz="1600" err="1">
                <a:latin typeface="Times New Roman"/>
                <a:cs typeface="Times New Roman"/>
              </a:rPr>
              <a:t>Ary</a:t>
            </a:r>
            <a:r>
              <a:rPr lang="en-US" sz="1600">
                <a:latin typeface="Times New Roman"/>
                <a:cs typeface="Times New Roman"/>
              </a:rPr>
              <a:t>, and Ivy Morgan. “Funding Gaps 2018.” </a:t>
            </a:r>
            <a:r>
              <a:rPr lang="en-US" sz="1600" i="1">
                <a:latin typeface="Times New Roman"/>
                <a:cs typeface="Times New Roman"/>
              </a:rPr>
              <a:t>The     </a:t>
            </a:r>
            <a:endParaRPr lang="en-US"/>
          </a:p>
          <a:p>
            <a:pPr marL="51435" indent="-51435">
              <a:lnSpc>
                <a:spcPct val="200000"/>
              </a:lnSpc>
            </a:pPr>
            <a:r>
              <a:rPr lang="en-US" sz="1600" i="1">
                <a:latin typeface="Times New Roman"/>
                <a:cs typeface="Times New Roman"/>
              </a:rPr>
              <a:t>      Education Trust</a:t>
            </a:r>
            <a:r>
              <a:rPr lang="en-US" sz="1600">
                <a:latin typeface="Times New Roman"/>
                <a:cs typeface="Times New Roman"/>
              </a:rPr>
              <a:t>, 17 Feb. 2018, edtrust.org/resource/funding</a:t>
            </a:r>
          </a:p>
          <a:p>
            <a:pPr marL="51435" indent="-51435">
              <a:lnSpc>
                <a:spcPct val="200000"/>
              </a:lnSpc>
            </a:pPr>
            <a:r>
              <a:rPr lang="en-US" sz="1350">
                <a:latin typeface="Times New Roman"/>
                <a:cs typeface="Times New Roman"/>
              </a:rPr>
              <a:t>       </a:t>
            </a:r>
            <a:r>
              <a:rPr lang="en-US" sz="1600">
                <a:latin typeface="Times New Roman"/>
                <a:cs typeface="Times New Roman"/>
              </a:rPr>
              <a:t>-gaps-2018/.</a:t>
            </a:r>
          </a:p>
          <a:p>
            <a:pPr marL="51435" indent="-51435">
              <a:lnSpc>
                <a:spcPct val="200000"/>
              </a:lnSpc>
            </a:pPr>
            <a:r>
              <a:rPr lang="en-US" sz="1600">
                <a:latin typeface="Times New Roman" panose="02020603050405020304" pitchFamily="18" charset="0"/>
                <a:cs typeface="Times New Roman" panose="02020603050405020304" pitchFamily="18" charset="0"/>
              </a:rPr>
              <a:t>Obama, Michelle. </a:t>
            </a:r>
            <a:r>
              <a:rPr lang="en-US" sz="1600" i="1">
                <a:latin typeface="Times New Roman" panose="02020603050405020304" pitchFamily="18" charset="0"/>
                <a:cs typeface="Times New Roman" panose="02020603050405020304" pitchFamily="18" charset="0"/>
              </a:rPr>
              <a:t>Becoming</a:t>
            </a:r>
            <a:r>
              <a:rPr lang="en-US" sz="1600">
                <a:latin typeface="Times New Roman" panose="02020603050405020304" pitchFamily="18" charset="0"/>
                <a:cs typeface="Times New Roman" panose="02020603050405020304" pitchFamily="18" charset="0"/>
              </a:rPr>
              <a:t>. Viking, 2018.</a:t>
            </a:r>
          </a:p>
          <a:p>
            <a:pPr marL="51435" indent="-51435">
              <a:lnSpc>
                <a:spcPct val="200000"/>
              </a:lnSpc>
              <a:spcAft>
                <a:spcPts val="112"/>
              </a:spcAft>
            </a:pPr>
            <a:r>
              <a:rPr lang="en-US" sz="1600">
                <a:ea typeface="+mn-lt"/>
                <a:cs typeface="+mn-lt"/>
                <a:hlinkClick r:id="rId4"/>
              </a:rPr>
              <a:t>https://nces.ed.gov/pubsearch/pubsinfo.asp?pubid=2018303</a:t>
            </a:r>
            <a:endParaRPr lang="en-US" sz="1600">
              <a:latin typeface="Times New Roman"/>
              <a:cs typeface="Times New Roman"/>
            </a:endParaRPr>
          </a:p>
          <a:p>
            <a:pPr marL="51435" indent="-51435">
              <a:lnSpc>
                <a:spcPct val="200000"/>
              </a:lnSpc>
              <a:spcAft>
                <a:spcPts val="112"/>
              </a:spcAft>
            </a:pPr>
            <a:r>
              <a:rPr lang="en-US" sz="1600">
                <a:ea typeface="+mn-lt"/>
                <a:cs typeface="+mn-lt"/>
              </a:rPr>
              <a:t>The Global Report Card and the George W. Bush Institute, 2012, </a:t>
            </a:r>
            <a:r>
              <a:rPr lang="en-US" sz="1600" i="1">
                <a:ea typeface="+mn-lt"/>
                <a:cs typeface="+mn-lt"/>
              </a:rPr>
              <a:t>The Global Report Card, </a:t>
            </a:r>
            <a:r>
              <a:rPr lang="en-US" sz="1600">
                <a:ea typeface="+mn-lt"/>
                <a:cs typeface="+mn-lt"/>
                <a:hlinkClick r:id="rId5"/>
              </a:rPr>
              <a:t>http://www.globalreportcard.org/map.html#bottom-results</a:t>
            </a:r>
            <a:endParaRPr lang="en-US" sz="1600"/>
          </a:p>
          <a:p>
            <a:pPr marL="51435" indent="-51435">
              <a:spcAft>
                <a:spcPts val="112"/>
              </a:spcAft>
            </a:pPr>
            <a:r>
              <a:rPr lang="en-US" sz="1400">
                <a:ea typeface="+mn-lt"/>
                <a:cs typeface="+mn-lt"/>
              </a:rPr>
              <a:t>FBI National Press Office, </a:t>
            </a:r>
            <a:r>
              <a:rPr lang="en-US" sz="1400" i="1">
                <a:ea typeface="+mn-lt"/>
                <a:cs typeface="+mn-lt"/>
              </a:rPr>
              <a:t>FBI Releases 2017 Crime Statistics, </a:t>
            </a:r>
            <a:r>
              <a:rPr lang="en-US" sz="1400">
                <a:ea typeface="+mn-lt"/>
                <a:cs typeface="+mn-lt"/>
              </a:rPr>
              <a:t>September 24, 2018</a:t>
            </a:r>
            <a:r>
              <a:rPr lang="en-US" sz="1400"/>
              <a:t>,</a:t>
            </a:r>
            <a:r>
              <a:rPr lang="en-US" sz="1400" i="1"/>
              <a:t> </a:t>
            </a:r>
            <a:r>
              <a:rPr lang="en-US" sz="1600">
                <a:hlinkClick r:id="rId6"/>
              </a:rPr>
              <a:t>https</a:t>
            </a:r>
            <a:r>
              <a:rPr lang="en-US" sz="1600">
                <a:ea typeface="+mn-lt"/>
                <a:cs typeface="+mn-lt"/>
                <a:hlinkClick r:id="rId6"/>
              </a:rPr>
              <a:t>://www.fbi.gov/news/pressrel/press-releases/fbi-releases-2017-crime-statistics</a:t>
            </a:r>
            <a:endParaRPr lang="en-US" sz="1600"/>
          </a:p>
          <a:p>
            <a:pPr marL="51435" indent="-51435">
              <a:lnSpc>
                <a:spcPct val="200000"/>
              </a:lnSpc>
              <a:spcAft>
                <a:spcPts val="112"/>
              </a:spcAft>
            </a:pPr>
            <a:r>
              <a:rPr lang="en-US" sz="1600">
                <a:ea typeface="+mn-lt"/>
                <a:cs typeface="+mn-lt"/>
              </a:rPr>
              <a:t>Los Angeles Almanac, 2018, </a:t>
            </a:r>
            <a:r>
              <a:rPr lang="en-US" sz="1600" i="1">
                <a:ea typeface="+mn-lt"/>
                <a:cs typeface="+mn-lt"/>
              </a:rPr>
              <a:t>Crime Rates in Los Angeles County</a:t>
            </a:r>
            <a:br>
              <a:rPr lang="en-US" sz="1600" i="1">
                <a:ea typeface="+mn-lt"/>
                <a:cs typeface="+mn-lt"/>
              </a:rPr>
            </a:br>
            <a:r>
              <a:rPr lang="en-US" sz="1600" i="1">
                <a:ea typeface="+mn-lt"/>
                <a:cs typeface="+mn-lt"/>
              </a:rPr>
              <a:t>1985-2018</a:t>
            </a:r>
            <a:r>
              <a:rPr lang="en-US" sz="1600">
                <a:ea typeface="+mn-lt"/>
                <a:cs typeface="+mn-lt"/>
              </a:rPr>
              <a:t> </a:t>
            </a:r>
            <a:r>
              <a:rPr lang="en-US" sz="1600">
                <a:ea typeface="+mn-lt"/>
                <a:cs typeface="+mn-lt"/>
                <a:hlinkClick r:id="rId7"/>
              </a:rPr>
              <a:t>http://www.laalmanac.com/crime/cr02.php</a:t>
            </a:r>
            <a:endParaRPr lang="en-US" sz="1400">
              <a:ea typeface="+mn-lt"/>
              <a:cs typeface="+mn-lt"/>
            </a:endParaRPr>
          </a:p>
          <a:p>
            <a:pPr marL="51435" indent="-51435">
              <a:spcAft>
                <a:spcPts val="112"/>
              </a:spcAft>
            </a:pPr>
            <a:r>
              <a:rPr lang="en-US" sz="1600">
                <a:ea typeface="+mn-lt"/>
                <a:cs typeface="+mn-lt"/>
              </a:rPr>
              <a:t>Ed Data, </a:t>
            </a:r>
            <a:r>
              <a:rPr lang="en-US" sz="1600" i="1">
                <a:ea typeface="+mn-lt"/>
                <a:cs typeface="+mn-lt"/>
              </a:rPr>
              <a:t>Education Data Partnership, 2019, </a:t>
            </a:r>
            <a:r>
              <a:rPr lang="en-US" sz="1600">
                <a:ea typeface="+mn-lt"/>
                <a:cs typeface="+mn-lt"/>
                <a:hlinkClick r:id="rId8"/>
              </a:rPr>
              <a:t>http://www.ed-data.org/district/Los-Angeles/Los-Angeles-Unified</a:t>
            </a:r>
            <a:endParaRPr lang="en-US" sz="1600">
              <a:ea typeface="+mn-lt"/>
              <a:cs typeface="+mn-lt"/>
            </a:endParaRPr>
          </a:p>
          <a:p>
            <a:pPr marL="51435" indent="-51435">
              <a:lnSpc>
                <a:spcPct val="200000"/>
              </a:lnSpc>
              <a:spcAft>
                <a:spcPts val="112"/>
              </a:spcAft>
            </a:pPr>
            <a:endParaRPr lang="en-US" sz="1600"/>
          </a:p>
        </p:txBody>
      </p:sp>
      <p:pic>
        <p:nvPicPr>
          <p:cNvPr id="4" name="Picture 3">
            <a:extLst>
              <a:ext uri="{FF2B5EF4-FFF2-40B4-BE49-F238E27FC236}">
                <a16:creationId xmlns:a16="http://schemas.microsoft.com/office/drawing/2014/main" id="{214B1F7C-470E-F048-92D8-B7B85AE246C4}"/>
              </a:ext>
            </a:extLst>
          </p:cNvPr>
          <p:cNvPicPr>
            <a:picLocks noChangeAspect="1"/>
          </p:cNvPicPr>
          <p:nvPr/>
        </p:nvPicPr>
        <p:blipFill rotWithShape="1">
          <a:blip r:embed="rId2">
            <a:alphaModFix amt="64000"/>
          </a:blip>
          <a:srcRect t="2579" b="95643"/>
          <a:stretch/>
        </p:blipFill>
        <p:spPr>
          <a:xfrm>
            <a:off x="-101184" y="9387840"/>
            <a:ext cx="7086600" cy="670560"/>
          </a:xfrm>
          <a:prstGeom prst="rect">
            <a:avLst/>
          </a:prstGeom>
          <a:blipFill dpi="0" rotWithShape="1">
            <a:blip r:embed="rId3">
              <a:alphaModFix amt="64000"/>
            </a:blip>
            <a:srcRect/>
            <a:tile tx="0" ty="0" sx="100000" sy="100000" flip="none" algn="tl"/>
          </a:blipFill>
          <a:effectLst>
            <a:glow rad="63500">
              <a:schemeClr val="accent1">
                <a:alpha val="0"/>
              </a:schemeClr>
            </a:glow>
            <a:reflection endPos="0" dist="50800" dir="5400000" sy="-100000" algn="bl" rotWithShape="0"/>
            <a:softEdge rad="0"/>
          </a:effectLst>
        </p:spPr>
      </p:pic>
    </p:spTree>
    <p:extLst>
      <p:ext uri="{BB962C8B-B14F-4D97-AF65-F5344CB8AC3E}">
        <p14:creationId xmlns:p14="http://schemas.microsoft.com/office/powerpoint/2010/main" val="386971513"/>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2425"/>
      </a:dk2>
      <a:lt2>
        <a:srgbClr val="E8E2E4"/>
      </a:lt2>
      <a:accent1>
        <a:srgbClr val="82AC89"/>
      </a:accent1>
      <a:accent2>
        <a:srgbClr val="75AB94"/>
      </a:accent2>
      <a:accent3>
        <a:srgbClr val="80A9A9"/>
      </a:accent3>
      <a:accent4>
        <a:srgbClr val="BA7FA8"/>
      </a:accent4>
      <a:accent5>
        <a:srgbClr val="C492A0"/>
      </a:accent5>
      <a:accent6>
        <a:srgbClr val="BA877F"/>
      </a:accent6>
      <a:hlink>
        <a:srgbClr val="AE6986"/>
      </a:hlink>
      <a:folHlink>
        <a:srgbClr val="7F7F7F"/>
      </a:folHlink>
    </a:clrScheme>
    <a:fontScheme name="Retrospect">
      <a:majorFont>
        <a:latin typeface="Bembo"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C8D67360540499324ED65111892C3" ma:contentTypeVersion="12" ma:contentTypeDescription="Create a new document." ma:contentTypeScope="" ma:versionID="327c54eaa14ed0b3991324880daeffc8">
  <xsd:schema xmlns:xsd="http://www.w3.org/2001/XMLSchema" xmlns:xs="http://www.w3.org/2001/XMLSchema" xmlns:p="http://schemas.microsoft.com/office/2006/metadata/properties" xmlns:ns2="370b6e91-d459-4805-b594-ce0eaa900a2d" xmlns:ns3="07923b64-56f7-4995-9403-b4485a2995f9" targetNamespace="http://schemas.microsoft.com/office/2006/metadata/properties" ma:root="true" ma:fieldsID="af7d44a071824ff339ae2b6c8ccf6388" ns2:_="" ns3:_="">
    <xsd:import namespace="370b6e91-d459-4805-b594-ce0eaa900a2d"/>
    <xsd:import namespace="07923b64-56f7-4995-9403-b4485a2995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b6e91-d459-4805-b594-ce0eaa900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923b64-56f7-4995-9403-b4485a2995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392237-8960-428D-AD08-9C385351D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0b6e91-d459-4805-b594-ce0eaa900a2d"/>
    <ds:schemaRef ds:uri="07923b64-56f7-4995-9403-b4485a299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5B47EE-08E3-4B0B-B929-2B6B4D5566B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CE73179-0D90-4424-9E95-F589E6A145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1007</Words>
  <Application>Microsoft Office PowerPoint</Application>
  <PresentationFormat>Custom</PresentationFormat>
  <Paragraphs>31</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 Nova Light</vt:lpstr>
      <vt:lpstr>Bembo</vt:lpstr>
      <vt:lpstr>Calibri</vt:lpstr>
      <vt:lpstr>RetrospectVTI</vt:lpstr>
      <vt:lpstr>Educational Inequity</vt:lpstr>
      <vt:lpstr>The Book</vt:lpstr>
      <vt:lpstr>The Problem</vt:lpstr>
      <vt:lpstr>The Problem (continued)</vt:lpstr>
      <vt:lpstr>The Problem (continued)</vt:lpstr>
      <vt:lpstr>Solution</vt:lpstr>
      <vt:lpstr>Work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Solutions</dc:title>
  <dc:creator>William J. McKinney</dc:creator>
  <cp:lastModifiedBy>Cynthia Aguilar Valencia</cp:lastModifiedBy>
  <cp:revision>8</cp:revision>
  <dcterms:created xsi:type="dcterms:W3CDTF">2019-10-03T19:35:03Z</dcterms:created>
  <dcterms:modified xsi:type="dcterms:W3CDTF">2021-06-10T17:44:56Z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0x0101004E3C8D67360540499324ED65111892C3</vt:lpwstr>
  </property>
</Properties>
</file>