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custDataLst>
    <p:tags r:id="rId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 autoAdjust="0"/>
    <p:restoredTop sz="94660"/>
  </p:normalViewPr>
  <p:slideViewPr>
    <p:cSldViewPr snapToGrid="0">
      <p:cViewPr varScale="1">
        <p:scale>
          <a:sx n="131" d="100"/>
          <a:sy n="131" d="100"/>
        </p:scale>
        <p:origin x="41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172F7-F082-46CA-8B8B-8670322282AC}" type="datetimeFigureOut">
              <a:rPr lang="en-US" smtClean="0"/>
              <a:t>10/31/17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E4678-9E52-4490-9CE3-D7A7AC8F98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0438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172F7-F082-46CA-8B8B-8670322282AC}" type="datetimeFigureOut">
              <a:rPr lang="en-US" smtClean="0"/>
              <a:t>10/31/17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E4678-9E52-4490-9CE3-D7A7AC8F98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412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172F7-F082-46CA-8B8B-8670322282AC}" type="datetimeFigureOut">
              <a:rPr lang="en-US" smtClean="0"/>
              <a:t>10/31/17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E4678-9E52-4490-9CE3-D7A7AC8F98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651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172F7-F082-46CA-8B8B-8670322282AC}" type="datetimeFigureOut">
              <a:rPr lang="en-US" smtClean="0"/>
              <a:t>10/31/17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E4678-9E52-4490-9CE3-D7A7AC8F98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0674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172F7-F082-46CA-8B8B-8670322282AC}" type="datetimeFigureOut">
              <a:rPr lang="en-US" smtClean="0"/>
              <a:t>10/31/17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E4678-9E52-4490-9CE3-D7A7AC8F98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3608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172F7-F082-46CA-8B8B-8670322282AC}" type="datetimeFigureOut">
              <a:rPr lang="en-US" smtClean="0"/>
              <a:t>10/31/17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E4678-9E52-4490-9CE3-D7A7AC8F98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5442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172F7-F082-46CA-8B8B-8670322282AC}" type="datetimeFigureOut">
              <a:rPr lang="en-US" smtClean="0"/>
              <a:t>10/31/17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E4678-9E52-4490-9CE3-D7A7AC8F98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654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172F7-F082-46CA-8B8B-8670322282AC}" type="datetimeFigureOut">
              <a:rPr lang="en-US" smtClean="0"/>
              <a:t>10/31/17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E4678-9E52-4490-9CE3-D7A7AC8F98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830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172F7-F082-46CA-8B8B-8670322282AC}" type="datetimeFigureOut">
              <a:rPr lang="en-US" smtClean="0"/>
              <a:t>10/31/17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E4678-9E52-4490-9CE3-D7A7AC8F98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3457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172F7-F082-46CA-8B8B-8670322282AC}" type="datetimeFigureOut">
              <a:rPr lang="en-US" smtClean="0"/>
              <a:t>10/31/17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E4678-9E52-4490-9CE3-D7A7AC8F98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1435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172F7-F082-46CA-8B8B-8670322282AC}" type="datetimeFigureOut">
              <a:rPr lang="en-US" smtClean="0"/>
              <a:t>10/31/17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E4678-9E52-4490-9CE3-D7A7AC8F98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365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C172F7-F082-46CA-8B8B-8670322282AC}" type="datetimeFigureOut">
              <a:rPr lang="en-US" smtClean="0"/>
              <a:t>10/31/17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EE4678-9E52-4490-9CE3-D7A7AC8F98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20056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u="none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052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UIDATA" val="&lt;database version=&quot;11.0&quot;&gt;&lt;object type=&quot;1&quot; unique_id=&quot;10001&quot;&gt;&lt;object type=&quot;2&quot; unique_id=&quot;10050&quot;&gt;&lt;object type=&quot;3&quot; unique_id=&quot;10051&quot;&gt;&lt;property id=&quot;20148&quot; value=&quot;5&quot;/&gt;&lt;property id=&quot;20300&quot; value=&quot;Slide 1&quot;/&gt;&lt;property id=&quot;20307&quot; value=&quot;256&quot;/&gt;&lt;/object&gt;&lt;/object&gt;&lt;object type=&quot;8&quot; unique_id=&quot;10054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Custom 3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5" id="{08965D67-BFB2-4682-B726-96B4AB642D72}" vid="{617BE4AD-AB33-4C88-85ED-2F437EEDE63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ppttemplateblack[1][1][1]</Template>
  <TotalTime>0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15.0038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 Choi</dc:creator>
  <cp:lastModifiedBy>Bo Choi</cp:lastModifiedBy>
  <cp:revision>1</cp:revision>
  <dcterms:created xsi:type="dcterms:W3CDTF">2017-10-31T16:05:29Z</dcterms:created>
  <dcterms:modified xsi:type="dcterms:W3CDTF">2017-10-31T16:05:48Z</dcterms:modified>
</cp:coreProperties>
</file>