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95A47-565B-4AEA-8162-AC6180F567CD}" v="10" dt="2021-07-02T20:09:04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5E6C0-9533-F043-AC71-7AFC96428CD3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CB68A-58CE-9747-8A7C-D5AE8AC34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8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CB68A-58CE-9747-8A7C-D5AE8AC34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2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0DD6-DDE0-BA4F-B80D-BF7945794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E0CAB-DF01-DE4D-9EBA-FFE276C9C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CD24-0315-3F4D-A931-EAD4CC39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E324610-67E9-444A-9FF1-A3C2C9509074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63906-A834-D445-BAF0-DBDB9B56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25688-5ADF-CA48-8A06-4C30EFC5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6339E56-CEAB-3348-90B5-C342F9C0D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E1D1-4D42-E74B-A9FF-F99F6E47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F7512-CFF9-224F-A1C6-00C1A13CB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09CE8-9333-B24B-87B5-084E6834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4610-67E9-444A-9FF1-A3C2C95090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CB0D3-4899-2442-9EC3-08CA697D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31598-0941-4341-805F-C6D78410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9E56-CEAB-3348-90B5-C342F9C0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7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3961C2-A29E-F444-8691-0D607BF7F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F0EB0-8FA1-C746-8D15-3638C11A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4A41B-6C2E-274E-BC47-275481E0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4610-67E9-444A-9FF1-A3C2C95090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A3072-20E3-FC48-9008-9EBFAD00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35B72-07A7-6148-9789-2F7FB8DB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9E56-CEAB-3348-90B5-C342F9C0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2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72FB-6CE3-6C40-A560-BB0C84F7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1" y="365125"/>
            <a:ext cx="11340935" cy="7469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FC103-9AE0-9E47-8CB1-DFB57ABC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FA7CD-AA74-4341-AFAD-9F7B4F54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4610-67E9-444A-9FF1-A3C2C95090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3C95B-2087-0048-8EF5-794E8ABE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F958-0591-4049-BDD8-B009FDCF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9E56-CEAB-3348-90B5-C342F9C0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0F49-950D-7541-B2E5-F001BAFD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903DC-A28A-8B45-A69B-F756757BF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5A831-2461-7C49-9996-77142983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4610-67E9-444A-9FF1-A3C2C95090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0A897-EE19-1249-93BA-1B010AC6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51BC7-06E4-5F40-BEED-37707CAA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9E56-CEAB-3348-90B5-C342F9C0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6839-77BD-4240-A033-014A961D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2" y="365126"/>
            <a:ext cx="10926288" cy="7346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185EA-C8F9-6A45-890C-2B2EEEA69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1CBD8-C498-D948-B0D2-BB06F8CEF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E3F9B-D200-F74B-88D2-D25FFA5B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4610-67E9-444A-9FF1-A3C2C95090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607B0-621A-2543-89CF-D12899AF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68B61-8499-654D-83F1-99F47EA7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9E56-CEAB-3348-90B5-C342F9C0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5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6734-6D69-C341-AE52-27F2BA08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1" y="365126"/>
            <a:ext cx="11329059" cy="734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7D1DF-7BD1-B94F-AB35-5DB99DC7D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0D8C2-E393-9648-9B0B-A66F6AA29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0CC6C-85BA-3F41-8580-5BACE3AD5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E9B13-0AE9-B44A-A579-26AD86220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E122D-6D5E-3446-8600-45D3E322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4610-67E9-444A-9FF1-A3C2C95090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5FE1CE-D966-3542-B6FD-806163EE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92426-3E26-6944-AC2B-0D858EE7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9E56-CEAB-3348-90B5-C342F9C0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7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A37A-1488-6B48-9E04-93F70F5C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5" y="365126"/>
            <a:ext cx="11352811" cy="734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B36D0-D52F-9843-9B97-9AEF6AA0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4610-67E9-444A-9FF1-A3C2C95090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E7101D-7A67-124E-805C-E04826A1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65E08-BB09-4D46-BA60-2362F537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9E56-CEAB-3348-90B5-C342F9C0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5E59-8FBD-754C-AA44-248F42BC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4610-67E9-444A-9FF1-A3C2C95090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B8118-4743-C84C-92FF-CE5D5EF1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26C64-2AA3-AB42-8F1D-A14D92A8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9E56-CEAB-3348-90B5-C342F9C0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2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1207-634E-1D4C-93C3-9BF623A4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4B3A9-8CC5-0643-A0C0-CA718536F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BEB72-8CA7-1549-9C3F-124CF5C1E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BFA10-0327-464C-ABDD-4D12BD4F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4610-67E9-444A-9FF1-A3C2C95090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61BF0-4088-D943-A3BA-0913CF15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10DF9-C963-7D43-93D4-CC38F5D9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9E56-CEAB-3348-90B5-C342F9C0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1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DB9F-56BE-9941-B85B-D5BEFE5F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9FA6D-1351-7147-BE73-571FE0FDF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2C210-1D90-2849-8E1D-C1F948EC2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368F5-241F-A143-A906-8F4208E8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4610-67E9-444A-9FF1-A3C2C95090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5F420-1985-664F-9F62-C056B756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A002B-D071-D64E-904B-7666408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9E56-CEAB-3348-90B5-C342F9C0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2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3A028-89C0-A142-B3F1-CD524E6E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1" y="365126"/>
            <a:ext cx="11340935" cy="73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924BE-7875-7945-9878-DA4988A4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108" y="1711569"/>
            <a:ext cx="10638692" cy="3985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58551-0AA8-7242-AFC6-483CC4FB9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3384" y="6356350"/>
            <a:ext cx="2148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24610-67E9-444A-9FF1-A3C2C95090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7DF1-6B52-6340-89DD-C6B436B22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AE364-1C26-1F40-B2B4-F2D998EC7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91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9E56-CEAB-3348-90B5-C342F9C0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1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0B3B6-2ED8-AA4A-B733-D411530AA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Title Slide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5C923-CFC0-0B45-A8B5-C760CD924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</a:rPr>
              <a:t>Billy Bronco</a:t>
            </a:r>
          </a:p>
        </p:txBody>
      </p:sp>
    </p:spTree>
    <p:extLst>
      <p:ext uri="{BB962C8B-B14F-4D97-AF65-F5344CB8AC3E}">
        <p14:creationId xmlns:p14="http://schemas.microsoft.com/office/powerpoint/2010/main" val="306525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7992B6D-66B6-4C8F-9312-690F6F1C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1" y="365125"/>
            <a:ext cx="11340935" cy="746983"/>
          </a:xfrm>
        </p:spPr>
        <p:txBody>
          <a:bodyPr>
            <a:noAutofit/>
          </a:bodyPr>
          <a:lstStyle/>
          <a:p>
            <a:r>
              <a:rPr lang="en-US" sz="4800"/>
              <a:t>During Q&amp;A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727BA-E1E3-4C64-B471-1E30DF94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7" y="1471904"/>
            <a:ext cx="11269437" cy="37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AC3E-2872-9D4A-8D51-CFB0DEC9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Slide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9165-58F5-1E4C-B020-CF99FA0CA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9538-F4E6-4F36-A2DD-042F1D1A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Oral Presentation: Zoom Slide Components/Visuals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6540C-7737-44AD-96A6-AB92F49D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31" y="1336246"/>
            <a:ext cx="10784418" cy="3716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E07AC7-4EB5-488B-B55D-2EC57B28BEC1}"/>
              </a:ext>
            </a:extLst>
          </p:cNvPr>
          <p:cNvSpPr txBox="1"/>
          <p:nvPr/>
        </p:nvSpPr>
        <p:spPr>
          <a:xfrm>
            <a:off x="2196123" y="5236308"/>
            <a:ext cx="8143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Talk to your faculty mentor. They may have additional suggestions based on your project. If you do not have data/conclusion, it is okay to focus on background, objective/hypothesis, and/or methodology.</a:t>
            </a:r>
          </a:p>
        </p:txBody>
      </p:sp>
    </p:spTree>
    <p:extLst>
      <p:ext uri="{BB962C8B-B14F-4D97-AF65-F5344CB8AC3E}">
        <p14:creationId xmlns:p14="http://schemas.microsoft.com/office/powerpoint/2010/main" val="165890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83B8E5-41CA-4AFE-B6F0-7449A403ACCB}"/>
              </a:ext>
            </a:extLst>
          </p:cNvPr>
          <p:cNvSpPr txBox="1"/>
          <p:nvPr/>
        </p:nvSpPr>
        <p:spPr>
          <a:xfrm>
            <a:off x="656492" y="1486379"/>
            <a:ext cx="110040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Establish early a </a:t>
            </a:r>
            <a:r>
              <a:rPr lang="en-US" sz="2000" b="1"/>
              <a:t>clear and unifying point </a:t>
            </a:r>
            <a:r>
              <a:rPr lang="en-US" sz="2000"/>
              <a:t>and repeat at least three times during your presentation. Summarize in one to two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Clearly explain the </a:t>
            </a:r>
            <a:r>
              <a:rPr lang="en-US" sz="2000" b="1"/>
              <a:t>applicability of your research</a:t>
            </a:r>
            <a:r>
              <a:rPr lang="en-US" sz="2000"/>
              <a:t> to your discipline and/or the real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Have a story to tell</a:t>
            </a:r>
            <a:r>
              <a:rPr lang="en-US" sz="2000"/>
              <a:t>, lead your audience through the discovery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The main results of your research should be </a:t>
            </a:r>
            <a:r>
              <a:rPr lang="en-US" sz="2000" b="1"/>
              <a:t>more than 50% of your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Limit the amount of time spent on </a:t>
            </a:r>
            <a:r>
              <a:rPr lang="en-US" sz="2000" b="1"/>
              <a:t>introduction and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Think carefully through how to </a:t>
            </a:r>
            <a:r>
              <a:rPr lang="en-US" sz="2000" b="1"/>
              <a:t>visually represent your analysis and 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Engage/acknowledge your audience</a:t>
            </a:r>
            <a:r>
              <a:rPr lang="en-US" sz="2000"/>
              <a:t>, they will tell if your audio or presentation is not displaying properly.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Back-up your presentation </a:t>
            </a:r>
            <a:r>
              <a:rPr lang="en-US" sz="2000"/>
              <a:t>on a USB or cloud drive in case the file is damaged, or you cannot access an account to download it to your computer.</a:t>
            </a:r>
          </a:p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992B6D-66B6-4C8F-9312-690F6F1C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1" y="365125"/>
            <a:ext cx="11340935" cy="746983"/>
          </a:xfrm>
        </p:spPr>
        <p:txBody>
          <a:bodyPr>
            <a:normAutofit fontScale="90000"/>
          </a:bodyPr>
          <a:lstStyle/>
          <a:p>
            <a:r>
              <a:rPr lang="en-US"/>
              <a:t>Oral Presentation Tips</a:t>
            </a:r>
          </a:p>
        </p:txBody>
      </p:sp>
    </p:spTree>
    <p:extLst>
      <p:ext uri="{BB962C8B-B14F-4D97-AF65-F5344CB8AC3E}">
        <p14:creationId xmlns:p14="http://schemas.microsoft.com/office/powerpoint/2010/main" val="124655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9538-F4E6-4F36-A2DD-042F1D1A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Poster Presentation: Traditional vs Zoom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BA9A6-5C5A-457B-A9E1-A312271C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68" y="1632857"/>
            <a:ext cx="10518863" cy="34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9538-F4E6-4F36-A2DD-042F1D1A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Poster Presentation: Zoom Slide Components/Visuals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07AC7-4EB5-488B-B55D-2EC57B28BEC1}"/>
              </a:ext>
            </a:extLst>
          </p:cNvPr>
          <p:cNvSpPr txBox="1"/>
          <p:nvPr/>
        </p:nvSpPr>
        <p:spPr>
          <a:xfrm>
            <a:off x="2196123" y="5236308"/>
            <a:ext cx="8143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Talk to your faculty mentor. They may have additional suggestions based on your project. If you do not have data/</a:t>
            </a:r>
            <a:r>
              <a:rPr lang="en-US" err="1"/>
              <a:t>conlusion</a:t>
            </a:r>
            <a:r>
              <a:rPr lang="en-US"/>
              <a:t>, it is okay to focus on background, objective/hypothesis, and/or methodology.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FCE1B51-4603-484F-BDF2-72CFE928A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32206"/>
              </p:ext>
            </p:extLst>
          </p:nvPr>
        </p:nvGraphicFramePr>
        <p:xfrm>
          <a:off x="750737" y="1409581"/>
          <a:ext cx="10690526" cy="3662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6457">
                  <a:extLst>
                    <a:ext uri="{9D8B030D-6E8A-4147-A177-3AD203B41FA5}">
                      <a16:colId xmlns:a16="http://schemas.microsoft.com/office/drawing/2014/main" val="3919627546"/>
                    </a:ext>
                  </a:extLst>
                </a:gridCol>
                <a:gridCol w="5214069">
                  <a:extLst>
                    <a:ext uri="{9D8B030D-6E8A-4147-A177-3AD203B41FA5}">
                      <a16:colId xmlns:a16="http://schemas.microsoft.com/office/drawing/2014/main" val="885709929"/>
                    </a:ext>
                  </a:extLst>
                </a:gridCol>
              </a:tblGrid>
              <a:tr h="523229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30ACEC"/>
                          </a:solidFill>
                          <a:latin typeface="Franklin Gothic Demi" panose="020B0703020102020204" pitchFamily="34" charset="0"/>
                        </a:rPr>
                        <a:t>Separate Project Components</a:t>
                      </a:r>
                      <a:endParaRPr lang="en-US" sz="2000">
                        <a:solidFill>
                          <a:srgbClr val="30ACEC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Demi" panose="020B0703020102020204" pitchFamily="34" charset="0"/>
                        </a:rPr>
                        <a:t>Focus on Visual Presentation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435689"/>
                  </a:ext>
                </a:extLst>
              </a:tr>
              <a:tr h="52322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Franklin Gothic Demi" panose="020B0703020102020204" pitchFamily="34" charset="0"/>
                        </a:rPr>
                        <a:t>Slide 1: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Title, Name, Department,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etc</a:t>
                      </a:r>
                      <a:endParaRPr lang="en-US" sz="2000">
                        <a:solidFill>
                          <a:schemeClr val="tx1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Image of what you’re working with/on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489062"/>
                  </a:ext>
                </a:extLst>
              </a:tr>
              <a:tr h="52322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Franklin Gothic Demi" panose="020B0703020102020204" pitchFamily="34" charset="0"/>
                        </a:rPr>
                        <a:t>Slide 2: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Introduction/Background</a:t>
                      </a:r>
                      <a:endParaRPr lang="en-US" sz="2000">
                        <a:solidFill>
                          <a:srgbClr val="30ACEC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Franklin Gothic Demi" panose="020B0703020102020204" pitchFamily="34" charset="0"/>
                        </a:rPr>
                        <a:t>Use images to show project relevance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516900"/>
                  </a:ext>
                </a:extLst>
              </a:tr>
              <a:tr h="52322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Franklin Gothic Demi" panose="020B0703020102020204" pitchFamily="34" charset="0"/>
                        </a:rPr>
                        <a:t>Slide 3: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Objective, Hypothesis/Question</a:t>
                      </a:r>
                      <a:endParaRPr lang="en-US" sz="2000">
                        <a:solidFill>
                          <a:srgbClr val="30ACEC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Franklin Gothic Demi" panose="020B0703020102020204" pitchFamily="34" charset="0"/>
                        </a:rPr>
                        <a:t>Image of problem, ideal product, </a:t>
                      </a:r>
                      <a:r>
                        <a:rPr lang="en-US" sz="2000" b="1" err="1">
                          <a:latin typeface="Franklin Gothic Demi" panose="020B0703020102020204" pitchFamily="34" charset="0"/>
                        </a:rPr>
                        <a:t>etc</a:t>
                      </a:r>
                      <a:endParaRPr lang="en-US" sz="2000" b="1"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621594"/>
                  </a:ext>
                </a:extLst>
              </a:tr>
              <a:tr h="52322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Franklin Gothic Demi" panose="020B0703020102020204" pitchFamily="34" charset="0"/>
                        </a:rPr>
                        <a:t>Slide 4: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Franklin Gothic Demi" panose="020B0703020102020204" pitchFamily="34" charset="0"/>
                        </a:rPr>
                        <a:t>Methods</a:t>
                      </a:r>
                      <a:endParaRPr lang="en-US" sz="2000">
                        <a:solidFill>
                          <a:srgbClr val="30ACEC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Franklin Gothic Demi" panose="020B0703020102020204" pitchFamily="34" charset="0"/>
                        </a:rPr>
                        <a:t>Instruments/materials used, </a:t>
                      </a:r>
                      <a:r>
                        <a:rPr lang="en-US" sz="2000" b="1" err="1">
                          <a:latin typeface="Franklin Gothic Demi" panose="020B0703020102020204" pitchFamily="34" charset="0"/>
                        </a:rPr>
                        <a:t>etc</a:t>
                      </a:r>
                      <a:endParaRPr lang="en-US" sz="2000" b="1"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099603"/>
                  </a:ext>
                </a:extLst>
              </a:tr>
              <a:tr h="523229">
                <a:tc>
                  <a:txBody>
                    <a:bodyPr/>
                    <a:lstStyle/>
                    <a:p>
                      <a:r>
                        <a:rPr lang="en-US" sz="2000" i="1" u="non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Franklin Gothic Demi" panose="020B0703020102020204" pitchFamily="34" charset="0"/>
                        </a:rPr>
                        <a:t>Slide 5: Data/Conclusion if applicable</a:t>
                      </a:r>
                      <a:endParaRPr lang="en-US" sz="2000" i="1" u="none">
                        <a:solidFill>
                          <a:srgbClr val="30ACEC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>
                          <a:solidFill>
                            <a:srgbClr val="541B89"/>
                          </a:solidFill>
                          <a:latin typeface="Franklin Gothic Demi" panose="020B0703020102020204" pitchFamily="34" charset="0"/>
                        </a:rPr>
                        <a:t>Graphs, diagrams, </a:t>
                      </a:r>
                      <a:r>
                        <a:rPr lang="en-US" sz="2000" b="1" i="1" err="1">
                          <a:solidFill>
                            <a:srgbClr val="541B89"/>
                          </a:solidFill>
                          <a:latin typeface="Franklin Gothic Demi" panose="020B0703020102020204" pitchFamily="34" charset="0"/>
                        </a:rPr>
                        <a:t>etc</a:t>
                      </a:r>
                      <a:endParaRPr lang="en-US" sz="2000" b="1" i="1">
                        <a:solidFill>
                          <a:srgbClr val="541B89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151609"/>
                  </a:ext>
                </a:extLst>
              </a:tr>
              <a:tr h="52322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Franklin Gothic Demi" panose="020B0703020102020204" pitchFamily="34" charset="0"/>
                        </a:rPr>
                        <a:t>Slide 6: Acknowledgements, Citations</a:t>
                      </a:r>
                      <a:endParaRPr lang="en-US" sz="2000" i="1" u="none">
                        <a:solidFill>
                          <a:srgbClr val="30ACEC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Franklin Gothic Demi" panose="020B0703020102020204" pitchFamily="34" charset="0"/>
                        </a:rPr>
                        <a:t>Logo of funding source </a:t>
                      </a:r>
                      <a:endParaRPr lang="en-US" sz="2000" b="1" i="1">
                        <a:solidFill>
                          <a:srgbClr val="541B89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608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86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83B8E5-41CA-4AFE-B6F0-7449A403ACCB}"/>
              </a:ext>
            </a:extLst>
          </p:cNvPr>
          <p:cNvSpPr txBox="1"/>
          <p:nvPr/>
        </p:nvSpPr>
        <p:spPr>
          <a:xfrm>
            <a:off x="656492" y="1345702"/>
            <a:ext cx="110040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Poster Layout: </a:t>
            </a:r>
            <a:r>
              <a:rPr lang="en-US" sz="2000"/>
              <a:t>Consistent and concise. Ask Faculty Mentor for a sample of one done for a prior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Poster Colors: </a:t>
            </a:r>
            <a:r>
              <a:rPr lang="en-US" sz="2000"/>
              <a:t>Simple color scheme such as black or navy on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What is the most important aspect of your research?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What parts of your research can be represented visually?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What can you share with your audience to complement your poster?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Clearly explain </a:t>
            </a:r>
            <a:r>
              <a:rPr lang="en-US" sz="2000"/>
              <a:t>the </a:t>
            </a:r>
            <a:r>
              <a:rPr lang="en-US" sz="2000" u="sng"/>
              <a:t>applicability of your research to your discipline and/or the real world</a:t>
            </a:r>
            <a:r>
              <a:rPr lang="en-US" sz="20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Engage/acknowledge your audience</a:t>
            </a:r>
            <a:r>
              <a:rPr lang="en-US" sz="2000"/>
              <a:t>, they will tell if your audio or presentation is not displaying properly.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Back-up your presentation </a:t>
            </a:r>
            <a:r>
              <a:rPr lang="en-US" sz="2000"/>
              <a:t>on a USB or cloud drive in case the file is damaged, or you cannot access an account to download it to your computer.</a:t>
            </a:r>
          </a:p>
          <a:p>
            <a:endParaRPr lang="en-US" sz="16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992B6D-66B6-4C8F-9312-690F6F1C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1" y="365125"/>
            <a:ext cx="11340935" cy="746983"/>
          </a:xfrm>
        </p:spPr>
        <p:txBody>
          <a:bodyPr>
            <a:normAutofit fontScale="90000"/>
          </a:bodyPr>
          <a:lstStyle/>
          <a:p>
            <a:r>
              <a:rPr lang="en-US"/>
              <a:t>Poster Presentation Tips</a:t>
            </a:r>
          </a:p>
        </p:txBody>
      </p:sp>
    </p:spTree>
    <p:extLst>
      <p:ext uri="{BB962C8B-B14F-4D97-AF65-F5344CB8AC3E}">
        <p14:creationId xmlns:p14="http://schemas.microsoft.com/office/powerpoint/2010/main" val="148411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83B8E5-41CA-4AFE-B6F0-7449A403ACCB}"/>
              </a:ext>
            </a:extLst>
          </p:cNvPr>
          <p:cNvSpPr txBox="1"/>
          <p:nvPr/>
        </p:nvSpPr>
        <p:spPr>
          <a:xfrm>
            <a:off x="656492" y="1345702"/>
            <a:ext cx="110040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What was the motivation behind your research?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What would you do differently to obtain more accurate results?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If you changed variable X, then would your results have changed?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Do you see any application of this project in XYZ field?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How did you determine your methodology? How do you know that your methods would lead to the most valid results?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Was a timeline necessary for your project? Why or why not?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Does your project have any impact on COVID? (or vice versa)</a:t>
            </a:r>
          </a:p>
          <a:p>
            <a:endParaRPr lang="en-US" sz="16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992B6D-66B6-4C8F-9312-690F6F1C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1" y="365125"/>
            <a:ext cx="11340935" cy="746983"/>
          </a:xfrm>
        </p:spPr>
        <p:txBody>
          <a:bodyPr>
            <a:noAutofit/>
          </a:bodyPr>
          <a:lstStyle/>
          <a:p>
            <a:r>
              <a:rPr lang="en-US" sz="4800"/>
              <a:t>Q&amp;A Preparation: Common Questions</a:t>
            </a:r>
          </a:p>
        </p:txBody>
      </p:sp>
    </p:spTree>
    <p:extLst>
      <p:ext uri="{BB962C8B-B14F-4D97-AF65-F5344CB8AC3E}">
        <p14:creationId xmlns:p14="http://schemas.microsoft.com/office/powerpoint/2010/main" val="338591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7992B6D-66B6-4C8F-9312-690F6F1C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1" y="365125"/>
            <a:ext cx="11340935" cy="746983"/>
          </a:xfrm>
        </p:spPr>
        <p:txBody>
          <a:bodyPr>
            <a:noAutofit/>
          </a:bodyPr>
          <a:lstStyle/>
          <a:p>
            <a:r>
              <a:rPr lang="en-US" sz="4800"/>
              <a:t>During Q&amp;A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E6B0C-21DB-400E-9EC6-AB0673CD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1" y="1290493"/>
            <a:ext cx="10797216" cy="40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34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E1098530405408A124180A5ECCCF2" ma:contentTypeVersion="12" ma:contentTypeDescription="Create a new document." ma:contentTypeScope="" ma:versionID="f26e3697b3192a82e2613123452cc4b7">
  <xsd:schema xmlns:xsd="http://www.w3.org/2001/XMLSchema" xmlns:xs="http://www.w3.org/2001/XMLSchema" xmlns:p="http://schemas.microsoft.com/office/2006/metadata/properties" xmlns:ns2="d1072d21-8665-4f7d-911a-c60fc21f5bec" xmlns:ns3="8065b2fc-0c83-4b45-9c80-7bcf920e4043" targetNamespace="http://schemas.microsoft.com/office/2006/metadata/properties" ma:root="true" ma:fieldsID="2d5010491a6619876dcb87869c6c2d1e" ns2:_="" ns3:_="">
    <xsd:import namespace="d1072d21-8665-4f7d-911a-c60fc21f5bec"/>
    <xsd:import namespace="8065b2fc-0c83-4b45-9c80-7bcf920e4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72d21-8665-4f7d-911a-c60fc21f5b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5b2fc-0c83-4b45-9c80-7bcf920e4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0D12DD-5044-414C-8358-C28B807528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B3DF5E-B8EC-4513-AD3D-DCFE832CF82D}">
  <ds:schemaRefs>
    <ds:schemaRef ds:uri="8065b2fc-0c83-4b45-9c80-7bcf920e4043"/>
    <ds:schemaRef ds:uri="d1072d21-8665-4f7d-911a-c60fc21f5b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E55F374-55FF-4599-B6DF-E380C0F2FC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Title Slide Template</vt:lpstr>
      <vt:lpstr>General Slide Template</vt:lpstr>
      <vt:lpstr>Oral Presentation: Zoom Slide Components/Visuals</vt:lpstr>
      <vt:lpstr>Oral Presentation Tips</vt:lpstr>
      <vt:lpstr>Poster Presentation: Traditional vs Zoom</vt:lpstr>
      <vt:lpstr>Poster Presentation: Zoom Slide Components/Visuals</vt:lpstr>
      <vt:lpstr>Poster Presentation Tips</vt:lpstr>
      <vt:lpstr>Q&amp;A Preparation: Common Questions</vt:lpstr>
      <vt:lpstr>During Q&amp;A Session</vt:lpstr>
      <vt:lpstr>During Q&amp;A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Bernal</dc:creator>
  <cp:revision>3</cp:revision>
  <dcterms:created xsi:type="dcterms:W3CDTF">2021-02-12T20:12:42Z</dcterms:created>
  <dcterms:modified xsi:type="dcterms:W3CDTF">2021-07-07T19:02:00Z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0x010100A0EE1098530405408A124180A5ECCCF2</vt:lpwstr>
  </property>
</Properties>
</file>