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2F5C59-EE4E-458D-932B-B428F3CADDE8}" v="20" dt="2025-07-30T17:59:34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2" d="100"/>
          <a:sy n="22" d="100"/>
        </p:scale>
        <p:origin x="18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n Choi" userId="79859817-4293-48d1-93b9-d7f70ddeecc3" providerId="ADAL" clId="{492F5C59-EE4E-458D-932B-B428F3CADDE8}"/>
    <pc:docChg chg="undo custSel modSld">
      <pc:chgData name="Won Choi" userId="79859817-4293-48d1-93b9-d7f70ddeecc3" providerId="ADAL" clId="{492F5C59-EE4E-458D-932B-B428F3CADDE8}" dt="2025-07-30T18:00:14.853" v="669" actId="20577"/>
      <pc:docMkLst>
        <pc:docMk/>
      </pc:docMkLst>
      <pc:sldChg chg="addSp delSp modSp mod">
        <pc:chgData name="Won Choi" userId="79859817-4293-48d1-93b9-d7f70ddeecc3" providerId="ADAL" clId="{492F5C59-EE4E-458D-932B-B428F3CADDE8}" dt="2025-07-30T18:00:14.853" v="669" actId="20577"/>
        <pc:sldMkLst>
          <pc:docMk/>
          <pc:sldMk cId="2262952766" sldId="256"/>
        </pc:sldMkLst>
        <pc:spChg chg="add del mod">
          <ac:chgData name="Won Choi" userId="79859817-4293-48d1-93b9-d7f70ddeecc3" providerId="ADAL" clId="{492F5C59-EE4E-458D-932B-B428F3CADDE8}" dt="2025-07-30T17:52:55.198" v="62" actId="478"/>
          <ac:spMkLst>
            <pc:docMk/>
            <pc:sldMk cId="2262952766" sldId="256"/>
            <ac:spMk id="2" creationId="{775CBBBD-B175-D003-EE00-F3AF01045B42}"/>
          </ac:spMkLst>
        </pc:spChg>
        <pc:spChg chg="add mod">
          <ac:chgData name="Won Choi" userId="79859817-4293-48d1-93b9-d7f70ddeecc3" providerId="ADAL" clId="{492F5C59-EE4E-458D-932B-B428F3CADDE8}" dt="2025-07-30T15:50:07.185" v="26" actId="14100"/>
          <ac:spMkLst>
            <pc:docMk/>
            <pc:sldMk cId="2262952766" sldId="256"/>
            <ac:spMk id="2" creationId="{DC3A2A0F-46CB-5ED8-3BB1-DFF17F0DECDB}"/>
          </ac:spMkLst>
        </pc:spChg>
        <pc:spChg chg="add mod">
          <ac:chgData name="Won Choi" userId="79859817-4293-48d1-93b9-d7f70ddeecc3" providerId="ADAL" clId="{492F5C59-EE4E-458D-932B-B428F3CADDE8}" dt="2025-07-30T18:00:14.853" v="669" actId="20577"/>
          <ac:spMkLst>
            <pc:docMk/>
            <pc:sldMk cId="2262952766" sldId="256"/>
            <ac:spMk id="3" creationId="{1B71B397-500B-AA2A-08EC-F9F5FDA66CFA}"/>
          </ac:spMkLst>
        </pc:spChg>
        <pc:spChg chg="mod">
          <ac:chgData name="Won Choi" userId="79859817-4293-48d1-93b9-d7f70ddeecc3" providerId="ADAL" clId="{492F5C59-EE4E-458D-932B-B428F3CADDE8}" dt="2025-07-30T15:46:27.133" v="11" actId="207"/>
          <ac:spMkLst>
            <pc:docMk/>
            <pc:sldMk cId="2262952766" sldId="256"/>
            <ac:spMk id="4" creationId="{EF6085E7-C1EC-E876-7516-E65EFE1C3888}"/>
          </ac:spMkLst>
        </pc:spChg>
        <pc:spChg chg="mod">
          <ac:chgData name="Won Choi" userId="79859817-4293-48d1-93b9-d7f70ddeecc3" providerId="ADAL" clId="{492F5C59-EE4E-458D-932B-B428F3CADDE8}" dt="2025-07-30T15:46:31.734" v="12" actId="207"/>
          <ac:spMkLst>
            <pc:docMk/>
            <pc:sldMk cId="2262952766" sldId="256"/>
            <ac:spMk id="5" creationId="{13192B20-ABD1-3AE2-EB0E-969C71EE9C1F}"/>
          </ac:spMkLst>
        </pc:spChg>
        <pc:spChg chg="mod">
          <ac:chgData name="Won Choi" userId="79859817-4293-48d1-93b9-d7f70ddeecc3" providerId="ADAL" clId="{492F5C59-EE4E-458D-932B-B428F3CADDE8}" dt="2025-07-30T15:46:23.047" v="10" actId="207"/>
          <ac:spMkLst>
            <pc:docMk/>
            <pc:sldMk cId="2262952766" sldId="256"/>
            <ac:spMk id="6" creationId="{443914F9-5CEA-0C5A-90A0-E55F93646065}"/>
          </ac:spMkLst>
        </pc:spChg>
        <pc:spChg chg="mod">
          <ac:chgData name="Won Choi" userId="79859817-4293-48d1-93b9-d7f70ddeecc3" providerId="ADAL" clId="{492F5C59-EE4E-458D-932B-B428F3CADDE8}" dt="2025-07-30T15:46:20.313" v="9" actId="207"/>
          <ac:spMkLst>
            <pc:docMk/>
            <pc:sldMk cId="2262952766" sldId="256"/>
            <ac:spMk id="7" creationId="{838B6CCD-3554-D8E9-03F9-AF4B1180EAFD}"/>
          </ac:spMkLst>
        </pc:spChg>
        <pc:spChg chg="mod">
          <ac:chgData name="Won Choi" userId="79859817-4293-48d1-93b9-d7f70ddeecc3" providerId="ADAL" clId="{492F5C59-EE4E-458D-932B-B428F3CADDE8}" dt="2025-07-30T15:46:17.862" v="8" actId="207"/>
          <ac:spMkLst>
            <pc:docMk/>
            <pc:sldMk cId="2262952766" sldId="256"/>
            <ac:spMk id="8" creationId="{D3E473D6-5621-58C7-E203-D66F2F08427F}"/>
          </ac:spMkLst>
        </pc:spChg>
        <pc:spChg chg="mod">
          <ac:chgData name="Won Choi" userId="79859817-4293-48d1-93b9-d7f70ddeecc3" providerId="ADAL" clId="{492F5C59-EE4E-458D-932B-B428F3CADDE8}" dt="2025-07-30T15:46:05.047" v="4" actId="207"/>
          <ac:spMkLst>
            <pc:docMk/>
            <pc:sldMk cId="2262952766" sldId="256"/>
            <ac:spMk id="9" creationId="{F5BB0BEF-A00C-06B5-7342-B6709DB70DA2}"/>
          </ac:spMkLst>
        </pc:spChg>
        <pc:spChg chg="mod">
          <ac:chgData name="Won Choi" userId="79859817-4293-48d1-93b9-d7f70ddeecc3" providerId="ADAL" clId="{492F5C59-EE4E-458D-932B-B428F3CADDE8}" dt="2025-07-30T15:49:42.236" v="23" actId="1076"/>
          <ac:spMkLst>
            <pc:docMk/>
            <pc:sldMk cId="2262952766" sldId="256"/>
            <ac:spMk id="11" creationId="{0502A96C-D8D5-CB7F-481B-EB73C241D017}"/>
          </ac:spMkLst>
        </pc:spChg>
        <pc:spChg chg="mod">
          <ac:chgData name="Won Choi" userId="79859817-4293-48d1-93b9-d7f70ddeecc3" providerId="ADAL" clId="{492F5C59-EE4E-458D-932B-B428F3CADDE8}" dt="2025-07-30T15:46:12.348" v="6" actId="207"/>
          <ac:spMkLst>
            <pc:docMk/>
            <pc:sldMk cId="2262952766" sldId="256"/>
            <ac:spMk id="12" creationId="{FBDBDD5E-0406-B98F-28FD-C8675B441753}"/>
          </ac:spMkLst>
        </pc:spChg>
        <pc:spChg chg="mod">
          <ac:chgData name="Won Choi" userId="79859817-4293-48d1-93b9-d7f70ddeecc3" providerId="ADAL" clId="{492F5C59-EE4E-458D-932B-B428F3CADDE8}" dt="2025-07-30T15:46:15.255" v="7" actId="207"/>
          <ac:spMkLst>
            <pc:docMk/>
            <pc:sldMk cId="2262952766" sldId="256"/>
            <ac:spMk id="13" creationId="{04947B22-2F68-9A87-D630-234D39AE8B19}"/>
          </ac:spMkLst>
        </pc:spChg>
        <pc:spChg chg="mod">
          <ac:chgData name="Won Choi" userId="79859817-4293-48d1-93b9-d7f70ddeecc3" providerId="ADAL" clId="{492F5C59-EE4E-458D-932B-B428F3CADDE8}" dt="2025-07-30T17:59:48.539" v="667" actId="6549"/>
          <ac:spMkLst>
            <pc:docMk/>
            <pc:sldMk cId="2262952766" sldId="256"/>
            <ac:spMk id="14" creationId="{4F482532-F8C6-854A-5816-5437A851BA23}"/>
          </ac:spMkLst>
        </pc:spChg>
        <pc:spChg chg="mod">
          <ac:chgData name="Won Choi" userId="79859817-4293-48d1-93b9-d7f70ddeecc3" providerId="ADAL" clId="{492F5C59-EE4E-458D-932B-B428F3CADDE8}" dt="2025-07-30T15:45:58.672" v="2" actId="207"/>
          <ac:spMkLst>
            <pc:docMk/>
            <pc:sldMk cId="2262952766" sldId="256"/>
            <ac:spMk id="15" creationId="{0B1579FE-CE86-1717-5C3A-7A158CF36F68}"/>
          </ac:spMkLst>
        </pc:spChg>
        <pc:spChg chg="mod">
          <ac:chgData name="Won Choi" userId="79859817-4293-48d1-93b9-d7f70ddeecc3" providerId="ADAL" clId="{492F5C59-EE4E-458D-932B-B428F3CADDE8}" dt="2025-07-30T15:46:47.300" v="13" actId="207"/>
          <ac:spMkLst>
            <pc:docMk/>
            <pc:sldMk cId="2262952766" sldId="256"/>
            <ac:spMk id="16" creationId="{50D9DC4E-5F9A-3CFF-F8F4-68027DEEEE65}"/>
          </ac:spMkLst>
        </pc:spChg>
        <pc:spChg chg="mod">
          <ac:chgData name="Won Choi" userId="79859817-4293-48d1-93b9-d7f70ddeecc3" providerId="ADAL" clId="{492F5C59-EE4E-458D-932B-B428F3CADDE8}" dt="2025-07-30T15:46:53.580" v="14" actId="207"/>
          <ac:spMkLst>
            <pc:docMk/>
            <pc:sldMk cId="2262952766" sldId="256"/>
            <ac:spMk id="17" creationId="{218BB945-EEB1-81CC-BECB-4027EEE77A96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1" creationId="{4A3E0811-E231-2EA3-8BC1-9921D18EA167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2" creationId="{2D67679C-1FA2-3FD8-8161-FC7C231FF469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3" creationId="{B2C4E60D-8B0D-308D-E510-FDAB000D98EC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5" creationId="{43657F07-4951-9E32-2C71-B7DD667D88ED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8" creationId="{179B8D2C-34E8-9BA2-3788-F4EEDAE06E35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29" creationId="{A64B41D8-D4DB-B0C8-401C-C4EFC2A38B5D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30" creationId="{955AD5C1-0D33-70E9-B668-7387C5840E92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31" creationId="{B0BEDB3C-54BE-330B-BE5A-6658873389D9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32" creationId="{BA6A8C93-289F-2C0A-DAA8-C80BAD08E2BB}"/>
          </ac:spMkLst>
        </pc:spChg>
        <pc:spChg chg="add mod">
          <ac:chgData name="Won Choi" userId="79859817-4293-48d1-93b9-d7f70ddeecc3" providerId="ADAL" clId="{492F5C59-EE4E-458D-932B-B428F3CADDE8}" dt="2025-07-30T15:47:14.062" v="15"/>
          <ac:spMkLst>
            <pc:docMk/>
            <pc:sldMk cId="2262952766" sldId="256"/>
            <ac:spMk id="33" creationId="{EBA499BE-8769-611A-20D7-B38146DCF845}"/>
          </ac:spMkLst>
        </pc:spChg>
        <pc:picChg chg="mod">
          <ac:chgData name="Won Choi" userId="79859817-4293-48d1-93b9-d7f70ddeecc3" providerId="ADAL" clId="{492F5C59-EE4E-458D-932B-B428F3CADDE8}" dt="2025-07-30T17:53:06.039" v="63" actId="1076"/>
          <ac:picMkLst>
            <pc:docMk/>
            <pc:sldMk cId="2262952766" sldId="256"/>
            <ac:picMk id="10" creationId="{C5D48F06-DED3-583D-124C-63F48C21E86C}"/>
          </ac:picMkLst>
        </pc:picChg>
        <pc:picChg chg="del">
          <ac:chgData name="Won Choi" userId="79859817-4293-48d1-93b9-d7f70ddeecc3" providerId="ADAL" clId="{492F5C59-EE4E-458D-932B-B428F3CADDE8}" dt="2025-07-30T17:51:14.554" v="41" actId="478"/>
          <ac:picMkLst>
            <pc:docMk/>
            <pc:sldMk cId="2262952766" sldId="256"/>
            <ac:picMk id="18" creationId="{680F9325-C81E-D70D-C6CE-45B269D8BCA3}"/>
          </ac:picMkLst>
        </pc:picChg>
        <pc:picChg chg="add del mod">
          <ac:chgData name="Won Choi" userId="79859817-4293-48d1-93b9-d7f70ddeecc3" providerId="ADAL" clId="{492F5C59-EE4E-458D-932B-B428F3CADDE8}" dt="2025-07-30T15:49:05.135" v="21" actId="478"/>
          <ac:picMkLst>
            <pc:docMk/>
            <pc:sldMk cId="2262952766" sldId="256"/>
            <ac:picMk id="36" creationId="{7607B508-6721-6EA0-B427-3BFAFF48C059}"/>
          </ac:picMkLst>
        </pc:picChg>
      </pc:sldChg>
    </pc:docChg>
  </pc:docChgLst>
  <pc:docChgLst>
    <pc:chgData name="Won Choi" userId="79859817-4293-48d1-93b9-d7f70ddeecc3" providerId="ADAL" clId="{9F5633C9-2750-4713-9259-F9C330702394}"/>
    <pc:docChg chg="modSld">
      <pc:chgData name="Won Choi" userId="79859817-4293-48d1-93b9-d7f70ddeecc3" providerId="ADAL" clId="{9F5633C9-2750-4713-9259-F9C330702394}" dt="2025-07-30T18:06:51.365" v="139" actId="20577"/>
      <pc:docMkLst>
        <pc:docMk/>
      </pc:docMkLst>
      <pc:sldChg chg="modSp mod">
        <pc:chgData name="Won Choi" userId="79859817-4293-48d1-93b9-d7f70ddeecc3" providerId="ADAL" clId="{9F5633C9-2750-4713-9259-F9C330702394}" dt="2025-07-30T18:06:51.365" v="139" actId="20577"/>
        <pc:sldMkLst>
          <pc:docMk/>
          <pc:sldMk cId="2262952766" sldId="256"/>
        </pc:sldMkLst>
        <pc:spChg chg="mod">
          <ac:chgData name="Won Choi" userId="79859817-4293-48d1-93b9-d7f70ddeecc3" providerId="ADAL" clId="{9F5633C9-2750-4713-9259-F9C330702394}" dt="2025-07-30T18:06:30.765" v="136" actId="20577"/>
          <ac:spMkLst>
            <pc:docMk/>
            <pc:sldMk cId="2262952766" sldId="256"/>
            <ac:spMk id="3" creationId="{1B71B397-500B-AA2A-08EC-F9F5FDA66CFA}"/>
          </ac:spMkLst>
        </pc:spChg>
        <pc:spChg chg="mod">
          <ac:chgData name="Won Choi" userId="79859817-4293-48d1-93b9-d7f70ddeecc3" providerId="ADAL" clId="{9F5633C9-2750-4713-9259-F9C330702394}" dt="2025-07-30T18:06:51.365" v="139" actId="20577"/>
          <ac:spMkLst>
            <pc:docMk/>
            <pc:sldMk cId="2262952766" sldId="256"/>
            <ac:spMk id="16" creationId="{50D9DC4E-5F9A-3CFF-F8F4-68027DEEEE65}"/>
          </ac:spMkLst>
        </pc:spChg>
        <pc:spChg chg="mod">
          <ac:chgData name="Won Choi" userId="79859817-4293-48d1-93b9-d7f70ddeecc3" providerId="ADAL" clId="{9F5633C9-2750-4713-9259-F9C330702394}" dt="2025-07-30T18:06:45.571" v="138" actId="20577"/>
          <ac:spMkLst>
            <pc:docMk/>
            <pc:sldMk cId="2262952766" sldId="256"/>
            <ac:spMk id="17" creationId="{218BB945-EEB1-81CC-BECB-4027EEE77A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515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07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09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6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>
                    <a:tint val="82000"/>
                  </a:schemeClr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82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82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38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6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20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466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79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811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2D5470-41ED-416D-BFFB-9C004F766EC9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278A23-C6B1-4DAF-875D-C5D733EF27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6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55;p13">
            <a:extLst>
              <a:ext uri="{FF2B5EF4-FFF2-40B4-BE49-F238E27FC236}">
                <a16:creationId xmlns:a16="http://schemas.microsoft.com/office/drawing/2014/main" id="{EF6085E7-C1EC-E876-7516-E65EFE1C3888}"/>
              </a:ext>
            </a:extLst>
          </p:cNvPr>
          <p:cNvSpPr txBox="1"/>
          <p:nvPr/>
        </p:nvSpPr>
        <p:spPr>
          <a:xfrm>
            <a:off x="35620036" y="451750"/>
            <a:ext cx="7623298" cy="2210078"/>
          </a:xfrm>
          <a:prstGeom prst="roundRect">
            <a:avLst>
              <a:gd name="adj" fmla="val 13934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endParaRPr sz="4800" dirty="0">
              <a:solidFill>
                <a:srgbClr val="002060"/>
              </a:solidFill>
              <a:latin typeface="Rockwell" panose="02060603020205020403" pitchFamily="18" charset="77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Google Shape;55;p13">
            <a:extLst>
              <a:ext uri="{FF2B5EF4-FFF2-40B4-BE49-F238E27FC236}">
                <a16:creationId xmlns:a16="http://schemas.microsoft.com/office/drawing/2014/main" id="{13192B20-ABD1-3AE2-EB0E-969C71EE9C1F}"/>
              </a:ext>
            </a:extLst>
          </p:cNvPr>
          <p:cNvSpPr txBox="1"/>
          <p:nvPr/>
        </p:nvSpPr>
        <p:spPr>
          <a:xfrm>
            <a:off x="647867" y="451750"/>
            <a:ext cx="7623297" cy="2214823"/>
          </a:xfrm>
          <a:prstGeom prst="roundRect">
            <a:avLst>
              <a:gd name="adj" fmla="val 15976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endParaRPr sz="4800" dirty="0">
              <a:solidFill>
                <a:srgbClr val="002060"/>
              </a:solidFill>
              <a:latin typeface="Rockwell" panose="02060603020205020403" pitchFamily="18" charset="77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" name="Google Shape;55;p13">
            <a:extLst>
              <a:ext uri="{FF2B5EF4-FFF2-40B4-BE49-F238E27FC236}">
                <a16:creationId xmlns:a16="http://schemas.microsoft.com/office/drawing/2014/main" id="{443914F9-5CEA-0C5A-90A0-E55F93646065}"/>
              </a:ext>
            </a:extLst>
          </p:cNvPr>
          <p:cNvSpPr txBox="1"/>
          <p:nvPr/>
        </p:nvSpPr>
        <p:spPr>
          <a:xfrm>
            <a:off x="32103227" y="25667009"/>
            <a:ext cx="11140106" cy="6519852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Acknowledgments</a:t>
            </a:r>
            <a:endParaRPr lang="en-US" sz="480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55;p13">
            <a:extLst>
              <a:ext uri="{FF2B5EF4-FFF2-40B4-BE49-F238E27FC236}">
                <a16:creationId xmlns:a16="http://schemas.microsoft.com/office/drawing/2014/main" id="{838B6CCD-3554-D8E9-03F9-AF4B1180EAFD}"/>
              </a:ext>
            </a:extLst>
          </p:cNvPr>
          <p:cNvSpPr txBox="1"/>
          <p:nvPr/>
        </p:nvSpPr>
        <p:spPr>
          <a:xfrm>
            <a:off x="32103227" y="20637809"/>
            <a:ext cx="11140106" cy="4753341"/>
          </a:xfrm>
          <a:prstGeom prst="roundRect">
            <a:avLst>
              <a:gd name="adj" fmla="val 6476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References</a:t>
            </a:r>
            <a:endParaRPr lang="en-US" sz="480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" name="Google Shape;55;p13">
            <a:extLst>
              <a:ext uri="{FF2B5EF4-FFF2-40B4-BE49-F238E27FC236}">
                <a16:creationId xmlns:a16="http://schemas.microsoft.com/office/drawing/2014/main" id="{D3E473D6-5621-58C7-E203-D66F2F08427F}"/>
              </a:ext>
            </a:extLst>
          </p:cNvPr>
          <p:cNvSpPr txBox="1"/>
          <p:nvPr/>
        </p:nvSpPr>
        <p:spPr>
          <a:xfrm>
            <a:off x="32103227" y="15604435"/>
            <a:ext cx="11140106" cy="4802680"/>
          </a:xfrm>
          <a:prstGeom prst="roundRect">
            <a:avLst>
              <a:gd name="adj" fmla="val 5494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Future Work</a:t>
            </a:r>
            <a:endParaRPr lang="en-US" sz="4800" dirty="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" name="Google Shape;55;p13">
            <a:extLst>
              <a:ext uri="{FF2B5EF4-FFF2-40B4-BE49-F238E27FC236}">
                <a16:creationId xmlns:a16="http://schemas.microsoft.com/office/drawing/2014/main" id="{F5BB0BEF-A00C-06B5-7342-B6709DB70DA2}"/>
              </a:ext>
            </a:extLst>
          </p:cNvPr>
          <p:cNvSpPr txBox="1"/>
          <p:nvPr/>
        </p:nvSpPr>
        <p:spPr>
          <a:xfrm>
            <a:off x="647867" y="3075709"/>
            <a:ext cx="11116241" cy="10082544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Introduction</a:t>
            </a:r>
            <a:endParaRPr lang="en-US" sz="4800" dirty="0">
              <a:solidFill>
                <a:srgbClr val="002060"/>
              </a:solidFill>
              <a:latin typeface="Rockwell" panose="02060603020205020403" pitchFamily="18" charset="77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5D48F06-DED3-583D-124C-63F48C21E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2671" y="783868"/>
            <a:ext cx="2358028" cy="1609672"/>
          </a:xfrm>
          <a:prstGeom prst="rect">
            <a:avLst/>
          </a:prstGeom>
        </p:spPr>
      </p:pic>
      <p:sp>
        <p:nvSpPr>
          <p:cNvPr id="11" name="Google Shape;55;p13">
            <a:extLst>
              <a:ext uri="{FF2B5EF4-FFF2-40B4-BE49-F238E27FC236}">
                <a16:creationId xmlns:a16="http://schemas.microsoft.com/office/drawing/2014/main" id="{0502A96C-D8D5-CB7F-481B-EB73C241D017}"/>
              </a:ext>
            </a:extLst>
          </p:cNvPr>
          <p:cNvSpPr txBox="1"/>
          <p:nvPr/>
        </p:nvSpPr>
        <p:spPr>
          <a:xfrm>
            <a:off x="647867" y="13487419"/>
            <a:ext cx="11116241" cy="7484788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Objective</a:t>
            </a:r>
            <a:endParaRPr sz="4800" dirty="0">
              <a:solidFill>
                <a:srgbClr val="002060"/>
              </a:solidFill>
              <a:latin typeface="Georgia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Google Shape;55;p13">
            <a:extLst>
              <a:ext uri="{FF2B5EF4-FFF2-40B4-BE49-F238E27FC236}">
                <a16:creationId xmlns:a16="http://schemas.microsoft.com/office/drawing/2014/main" id="{FBDBDD5E-0406-B98F-28FD-C8675B441753}"/>
              </a:ext>
            </a:extLst>
          </p:cNvPr>
          <p:cNvSpPr txBox="1"/>
          <p:nvPr/>
        </p:nvSpPr>
        <p:spPr>
          <a:xfrm>
            <a:off x="647867" y="21214098"/>
            <a:ext cx="11116241" cy="10972763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Materials and Methods</a:t>
            </a:r>
            <a:endParaRPr lang="en-US" sz="480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Google Shape;55;p13">
            <a:extLst>
              <a:ext uri="{FF2B5EF4-FFF2-40B4-BE49-F238E27FC236}">
                <a16:creationId xmlns:a16="http://schemas.microsoft.com/office/drawing/2014/main" id="{04947B22-2F68-9A87-D630-234D39AE8B19}"/>
              </a:ext>
            </a:extLst>
          </p:cNvPr>
          <p:cNvSpPr txBox="1"/>
          <p:nvPr/>
        </p:nvSpPr>
        <p:spPr>
          <a:xfrm>
            <a:off x="12397907" y="25657080"/>
            <a:ext cx="19148894" cy="6529781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Discussion</a:t>
            </a:r>
            <a:endParaRPr lang="en-US" sz="480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" name="Google Shape;55;p13">
            <a:extLst>
              <a:ext uri="{FF2B5EF4-FFF2-40B4-BE49-F238E27FC236}">
                <a16:creationId xmlns:a16="http://schemas.microsoft.com/office/drawing/2014/main" id="{4F482532-F8C6-854A-5816-5437A851BA23}"/>
              </a:ext>
            </a:extLst>
          </p:cNvPr>
          <p:cNvSpPr txBox="1"/>
          <p:nvPr/>
        </p:nvSpPr>
        <p:spPr>
          <a:xfrm>
            <a:off x="12397907" y="3075709"/>
            <a:ext cx="19148894" cy="22298873"/>
          </a:xfrm>
          <a:prstGeom prst="roundRect">
            <a:avLst>
              <a:gd name="adj" fmla="val 1998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Results</a:t>
            </a:r>
            <a:endParaRPr sz="4800" dirty="0">
              <a:solidFill>
                <a:srgbClr val="002060"/>
              </a:solidFill>
              <a:latin typeface="Rockwell" panose="02060603020205020403" pitchFamily="18" charset="77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" name="Google Shape;55;p13">
            <a:extLst>
              <a:ext uri="{FF2B5EF4-FFF2-40B4-BE49-F238E27FC236}">
                <a16:creationId xmlns:a16="http://schemas.microsoft.com/office/drawing/2014/main" id="{0B1579FE-CE86-1717-5C3A-7A158CF36F68}"/>
              </a:ext>
            </a:extLst>
          </p:cNvPr>
          <p:cNvSpPr txBox="1"/>
          <p:nvPr/>
        </p:nvSpPr>
        <p:spPr>
          <a:xfrm>
            <a:off x="32103227" y="3070554"/>
            <a:ext cx="11140106" cy="12233678"/>
          </a:xfrm>
          <a:prstGeom prst="roundRect">
            <a:avLst>
              <a:gd name="adj" fmla="val 3590"/>
            </a:avLst>
          </a:prstGeom>
          <a:solidFill>
            <a:schemeClr val="bg1"/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465900" tIns="365760" rIns="465900" bIns="465900" anchor="t" anchorCtr="0">
            <a:noAutofit/>
          </a:bodyPr>
          <a:lstStyle/>
          <a:p>
            <a:pPr algn="ctr"/>
            <a:r>
              <a:rPr lang="en-US" sz="4800" dirty="0">
                <a:solidFill>
                  <a:srgbClr val="002060"/>
                </a:solidFill>
                <a:latin typeface="Georgia"/>
                <a:ea typeface="Times New Roman"/>
                <a:cs typeface="Times New Roman"/>
                <a:sym typeface="Times New Roman"/>
              </a:rPr>
              <a:t>Summary and Conclusions</a:t>
            </a:r>
            <a:endParaRPr lang="en-US" sz="4800" dirty="0">
              <a:solidFill>
                <a:srgbClr val="002060"/>
              </a:solidFill>
              <a:latin typeface="Georgia"/>
              <a:ea typeface="Times New Roman"/>
              <a:cs typeface="Times New Roman"/>
            </a:endParaRPr>
          </a:p>
          <a:p>
            <a:pPr algn="ctr"/>
            <a:endParaRPr lang="en-US" sz="1050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D9DC4E-5F9A-3CFF-F8F4-68027DEEEE65}"/>
              </a:ext>
            </a:extLst>
          </p:cNvPr>
          <p:cNvSpPr txBox="1"/>
          <p:nvPr/>
        </p:nvSpPr>
        <p:spPr>
          <a:xfrm>
            <a:off x="8603673" y="178903"/>
            <a:ext cx="26683854" cy="201593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12000">
                <a:solidFill>
                  <a:schemeClr val="bg1"/>
                </a:solidFill>
                <a:latin typeface="Georgia"/>
              </a:rPr>
              <a:t>Title</a:t>
            </a:r>
            <a:endParaRPr lang="en-US" sz="12000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18BB945-EEB1-81CC-BECB-4027EEE77A96}"/>
              </a:ext>
            </a:extLst>
          </p:cNvPr>
          <p:cNvSpPr txBox="1"/>
          <p:nvPr/>
        </p:nvSpPr>
        <p:spPr>
          <a:xfrm>
            <a:off x="8603673" y="1885709"/>
            <a:ext cx="266838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Name(s)</a:t>
            </a:r>
          </a:p>
        </p:txBody>
      </p:sp>
      <p:pic>
        <p:nvPicPr>
          <p:cNvPr id="19" name="Picture 18" descr="A close-up of a logo&#10;&#10;AI-generated content may be incorrect.">
            <a:extLst>
              <a:ext uri="{FF2B5EF4-FFF2-40B4-BE49-F238E27FC236}">
                <a16:creationId xmlns:a16="http://schemas.microsoft.com/office/drawing/2014/main" id="{781CEF85-C1BE-7AA7-4A1D-B29896E58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6333" y="984504"/>
            <a:ext cx="5188852" cy="11341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B71B397-500B-AA2A-08EC-F9F5FDA66CFA}"/>
              </a:ext>
            </a:extLst>
          </p:cNvPr>
          <p:cNvSpPr txBox="1"/>
          <p:nvPr/>
        </p:nvSpPr>
        <p:spPr>
          <a:xfrm>
            <a:off x="17112343" y="10221686"/>
            <a:ext cx="9993086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/>
              <a:t>Modify this 48”x36” PowerPoint slide to create you research poster.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Insert text boxes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Use 20-24 pt font for the body text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At the top-right (see RSCA logo), insert the name or logo of your program and/or the conference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500" dirty="0"/>
              <a:t>Get approval from your PI/faculty advisor before printing</a:t>
            </a:r>
          </a:p>
        </p:txBody>
      </p:sp>
    </p:spTree>
    <p:extLst>
      <p:ext uri="{BB962C8B-B14F-4D97-AF65-F5344CB8AC3E}">
        <p14:creationId xmlns:p14="http://schemas.microsoft.com/office/powerpoint/2010/main" val="2262952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072d21-8665-4f7d-911a-c60fc21f5bec">
      <Terms xmlns="http://schemas.microsoft.com/office/infopath/2007/PartnerControls"/>
    </lcf76f155ced4ddcb4097134ff3c332f>
    <TaxCatchAll xmlns="8065b2fc-0c83-4b45-9c80-7bcf920e404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EE1098530405408A124180A5ECCCF2" ma:contentTypeVersion="19" ma:contentTypeDescription="Create a new document." ma:contentTypeScope="" ma:versionID="98d19abf0b07408ae9c7bb45e1967102">
  <xsd:schema xmlns:xsd="http://www.w3.org/2001/XMLSchema" xmlns:xs="http://www.w3.org/2001/XMLSchema" xmlns:p="http://schemas.microsoft.com/office/2006/metadata/properties" xmlns:ns2="d1072d21-8665-4f7d-911a-c60fc21f5bec" xmlns:ns3="8065b2fc-0c83-4b45-9c80-7bcf920e4043" targetNamespace="http://schemas.microsoft.com/office/2006/metadata/properties" ma:root="true" ma:fieldsID="e47b29f489d9c884e6e4c43123932a67" ns2:_="" ns3:_="">
    <xsd:import namespace="d1072d21-8665-4f7d-911a-c60fc21f5bec"/>
    <xsd:import namespace="8065b2fc-0c83-4b45-9c80-7bcf920e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72d21-8665-4f7d-911a-c60fc21f5b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ea4fd07-bb52-4003-87b7-be487053746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5b2fc-0c83-4b45-9c80-7bcf920e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67e34ca-2177-40bd-aa22-bf133689fc5f}" ma:internalName="TaxCatchAll" ma:showField="CatchAllData" ma:web="8065b2fc-0c83-4b45-9c80-7bcf920e40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4021E4-132A-4B99-826D-DAF03504CB45}">
  <ds:schemaRefs>
    <ds:schemaRef ds:uri="http://schemas.microsoft.com/office/2006/metadata/properties"/>
    <ds:schemaRef ds:uri="http://schemas.microsoft.com/office/infopath/2007/PartnerControls"/>
    <ds:schemaRef ds:uri="d1072d21-8665-4f7d-911a-c60fc21f5bec"/>
    <ds:schemaRef ds:uri="8065b2fc-0c83-4b45-9c80-7bcf920e4043"/>
  </ds:schemaRefs>
</ds:datastoreItem>
</file>

<file path=customXml/itemProps2.xml><?xml version="1.0" encoding="utf-8"?>
<ds:datastoreItem xmlns:ds="http://schemas.openxmlformats.org/officeDocument/2006/customXml" ds:itemID="{8D4EAEF4-0BD9-41DB-9588-3C09D1A444C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B3C5B9-331B-4F7F-A7FF-942E889C54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072d21-8665-4f7d-911a-c60fc21f5bec"/>
    <ds:schemaRef ds:uri="8065b2fc-0c83-4b45-9c80-7bcf920e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75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Georgia</vt:lpstr>
      <vt:lpstr>Rockwell</vt:lpstr>
      <vt:lpstr>Times New Roman</vt:lpstr>
      <vt:lpstr>Office Theme</vt:lpstr>
      <vt:lpstr>PowerPoint Presentation</vt:lpstr>
    </vt:vector>
  </TitlesOfParts>
  <Company>Cal Poly Pomona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Won Choi</dc:creator>
  <cp:lastModifiedBy>Won Choi</cp:lastModifiedBy>
  <cp:revision>1</cp:revision>
  <dcterms:created xsi:type="dcterms:W3CDTF">2025-07-30T15:43:28Z</dcterms:created>
  <dcterms:modified xsi:type="dcterms:W3CDTF">2025-07-30T18:06:53Z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0x010100A0EE1098530405408A124180A5ECCCF2</vt:lpwstr>
  </property>
  <property fmtid="{D5CDD505-2E9C-101B-9397-08002B2CF9AE}" pid="3" name="MediaServiceImageTags">
    <vt:lpwstr/>
  </property>
</Properties>
</file>