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2" r:id="rId3"/>
    <p:sldId id="275" r:id="rId4"/>
    <p:sldId id="273" r:id="rId5"/>
    <p:sldId id="279" r:id="rId6"/>
    <p:sldId id="274" r:id="rId7"/>
    <p:sldId id="278" r:id="rId8"/>
    <p:sldId id="259" r:id="rId9"/>
    <p:sldId id="257" r:id="rId10"/>
    <p:sldId id="262" r:id="rId11"/>
    <p:sldId id="260" r:id="rId12"/>
    <p:sldId id="268" r:id="rId13"/>
    <p:sldId id="264" r:id="rId14"/>
    <p:sldId id="266" r:id="rId15"/>
    <p:sldId id="280" r:id="rId16"/>
    <p:sldId id="277" r:id="rId17"/>
    <p:sldId id="267" r:id="rId18"/>
    <p:sldId id="269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>
        <p:scale>
          <a:sx n="100" d="100"/>
          <a:sy n="100" d="100"/>
        </p:scale>
        <p:origin x="12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16B2C5-2A2B-459B-8E8E-2997DE7A0C4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F5A2249-FA45-4062-B3B1-95B4BDEA71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2C5-2A2B-459B-8E8E-2997DE7A0C4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2249-FA45-4062-B3B1-95B4BDEA7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2C5-2A2B-459B-8E8E-2997DE7A0C4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2249-FA45-4062-B3B1-95B4BDEA7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2C5-2A2B-459B-8E8E-2997DE7A0C4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2249-FA45-4062-B3B1-95B4BDEA718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16B2C5-2A2B-459B-8E8E-2997DE7A0C4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2249-FA45-4062-B3B1-95B4BDEA718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2C5-2A2B-459B-8E8E-2997DE7A0C4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2249-FA45-4062-B3B1-95B4BDEA71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2C5-2A2B-459B-8E8E-2997DE7A0C4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2249-FA45-4062-B3B1-95B4BDEA71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16B2C5-2A2B-459B-8E8E-2997DE7A0C4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2249-FA45-4062-B3B1-95B4BDEA718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2C5-2A2B-459B-8E8E-2997DE7A0C4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2249-FA45-4062-B3B1-95B4BDEA7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16B2C5-2A2B-459B-8E8E-2997DE7A0C4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2249-FA45-4062-B3B1-95B4BDEA71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16B2C5-2A2B-459B-8E8E-2997DE7A0C4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2249-FA45-4062-B3B1-95B4BDEA718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B16B2C5-2A2B-459B-8E8E-2997DE7A0C4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F5A2249-FA45-4062-B3B1-95B4BDEA71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By: Monique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Pelayo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Complete all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Calworks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Child Care forms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Guide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82" y="152400"/>
            <a:ext cx="5063836" cy="655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3200400" cy="685800"/>
          </a:xfr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Pomona Unified School District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Training Verification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2078" y="1136630"/>
            <a:ext cx="1785721" cy="144655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C000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Please fill out the entire section.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Cal Poly Pomona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(909) 869-3000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3801 W. Temple Ave. Pomona, 91768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219200"/>
            <a:ext cx="4572000" cy="13716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197" y="1967627"/>
            <a:ext cx="1818377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First Day of classes.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Last Day of finals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eek.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2583180"/>
            <a:ext cx="3080039" cy="24622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3"/>
            <a:endCxn id="8" idx="1"/>
          </p:cNvCxnSpPr>
          <p:nvPr/>
        </p:nvCxnSpPr>
        <p:spPr>
          <a:xfrm>
            <a:off x="1894574" y="2198460"/>
            <a:ext cx="391426" cy="50783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66039" y="2583180"/>
            <a:ext cx="1491961" cy="24622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82078" y="2690336"/>
            <a:ext cx="1785721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Expected Grad Term.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-The month and year of the quarter you are expected to graduate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>
            <a:stCxn id="4" idx="3"/>
            <a:endCxn id="5" idx="1"/>
          </p:cNvCxnSpPr>
          <p:nvPr/>
        </p:nvCxnSpPr>
        <p:spPr>
          <a:xfrm flipV="1">
            <a:off x="6858000" y="1859905"/>
            <a:ext cx="424078" cy="4509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3"/>
            <a:endCxn id="12" idx="1"/>
          </p:cNvCxnSpPr>
          <p:nvPr/>
        </p:nvCxnSpPr>
        <p:spPr>
          <a:xfrm>
            <a:off x="6858000" y="2706291"/>
            <a:ext cx="424078" cy="46109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86000" y="2825998"/>
            <a:ext cx="4572000" cy="26697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199" y="2882979"/>
            <a:ext cx="1818377" cy="1384995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Fill in with your Professional Goal or Major With Sub-Plan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ex: Business Administration With Finance, Real Estate, Law Opt. </a:t>
            </a:r>
          </a:p>
        </p:txBody>
      </p:sp>
      <p:cxnSp>
        <p:nvCxnSpPr>
          <p:cNvPr id="21" name="Straight Connector 20"/>
          <p:cNvCxnSpPr>
            <a:stCxn id="18" idx="1"/>
            <a:endCxn id="19" idx="3"/>
          </p:cNvCxnSpPr>
          <p:nvPr/>
        </p:nvCxnSpPr>
        <p:spPr>
          <a:xfrm flipH="1">
            <a:off x="1894576" y="2959485"/>
            <a:ext cx="391424" cy="61599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90800" y="4052530"/>
            <a:ext cx="4267200" cy="64633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*Please See Attached </a:t>
            </a:r>
          </a:p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934200" y="5535304"/>
            <a:ext cx="2133600" cy="104644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all information is filled out,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sign and date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form. Make sure to add all other documentation that corresponds with the packet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2286000" y="5611595"/>
            <a:ext cx="4572000" cy="3048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5" idx="3"/>
            <a:endCxn id="26" idx="1"/>
          </p:cNvCxnSpPr>
          <p:nvPr/>
        </p:nvCxnSpPr>
        <p:spPr>
          <a:xfrm>
            <a:off x="6858000" y="5763995"/>
            <a:ext cx="76200" cy="29452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825" y="6135469"/>
            <a:ext cx="228600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Attach Class Schedule</a:t>
            </a:r>
          </a:p>
        </p:txBody>
      </p:sp>
    </p:spTree>
    <p:extLst>
      <p:ext uri="{BB962C8B-B14F-4D97-AF65-F5344CB8AC3E}">
        <p14:creationId xmlns:p14="http://schemas.microsoft.com/office/powerpoint/2010/main" val="2686342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 animBg="1"/>
      <p:bldP spid="11" grpId="0" animBg="1"/>
      <p:bldP spid="12" grpId="0" animBg="1"/>
      <p:bldP spid="18" grpId="0" animBg="1"/>
      <p:bldP spid="19" grpId="0" animBg="1"/>
      <p:bldP spid="24" grpId="0" animBg="1"/>
      <p:bldP spid="26" grpId="0" animBg="1"/>
      <p:bldP spid="25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39" y="1151125"/>
            <a:ext cx="3520353" cy="455575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2743200" cy="533399"/>
          </a:xfr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Monthly Variable Schedule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8814" y="1295400"/>
            <a:ext cx="3183749" cy="236880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7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025" y="5141062"/>
            <a:ext cx="2714554" cy="1231106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instructions. Once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information is filled out,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sign and date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form. Make sure to add all other documentation that corresponds with the packet</a:t>
            </a:r>
            <a:endParaRPr lang="en-US" sz="1400" dirty="0"/>
          </a:p>
        </p:txBody>
      </p:sp>
      <p:cxnSp>
        <p:nvCxnSpPr>
          <p:cNvPr id="7" name="Straight Connector 6"/>
          <p:cNvCxnSpPr>
            <a:stCxn id="5" idx="2"/>
            <a:endCxn id="3" idx="0"/>
          </p:cNvCxnSpPr>
          <p:nvPr/>
        </p:nvCxnSpPr>
        <p:spPr>
          <a:xfrm flipH="1">
            <a:off x="2700302" y="3664202"/>
            <a:ext cx="70387" cy="147686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74" y="1140789"/>
            <a:ext cx="3536326" cy="45764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51320" y="914400"/>
            <a:ext cx="228600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Attach Class Schedule</a:t>
            </a:r>
          </a:p>
        </p:txBody>
      </p:sp>
    </p:spTree>
    <p:extLst>
      <p:ext uri="{BB962C8B-B14F-4D97-AF65-F5344CB8AC3E}">
        <p14:creationId xmlns:p14="http://schemas.microsoft.com/office/powerpoint/2010/main" val="1077967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3534703" cy="457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77" y="304800"/>
            <a:ext cx="3534703" cy="457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5181600"/>
            <a:ext cx="6096000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document can be dropped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you with the Monthly Variable Schedule.  All we do with this document is fax it with the Monthly Variable Schedule.  This document does not need any processing from our office.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20134"/>
            <a:ext cx="259080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 Assistance Claim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55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47" y="114301"/>
            <a:ext cx="5127906" cy="66293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2667000"/>
            <a:ext cx="4495800" cy="5334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10301" y="762000"/>
            <a:ext cx="2428461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Attach Class Schedule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395091"/>
            <a:ext cx="2057400" cy="1169551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Fill out hours per day you are in class. Verify that your weekly hours add up to a weeks worth of class hours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>
            <a:stCxn id="5" idx="3"/>
            <a:endCxn id="3" idx="1"/>
          </p:cNvCxnSpPr>
          <p:nvPr/>
        </p:nvCxnSpPr>
        <p:spPr>
          <a:xfrm flipV="1">
            <a:off x="2133600" y="2933700"/>
            <a:ext cx="152400" cy="4616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5943600"/>
            <a:ext cx="3887064" cy="381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00800" y="3276600"/>
            <a:ext cx="2647464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Once all information is filled out,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please sign and date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form. Make sure to add all other documentation that corresponds with the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packet.</a:t>
            </a:r>
            <a:endParaRPr lang="en-US" sz="1400" dirty="0"/>
          </a:p>
        </p:txBody>
      </p:sp>
      <p:cxnSp>
        <p:nvCxnSpPr>
          <p:cNvPr id="13" name="Straight Connector 12"/>
          <p:cNvCxnSpPr>
            <a:stCxn id="9" idx="3"/>
            <a:endCxn id="11" idx="1"/>
          </p:cNvCxnSpPr>
          <p:nvPr/>
        </p:nvCxnSpPr>
        <p:spPr>
          <a:xfrm flipV="1">
            <a:off x="6173064" y="3876765"/>
            <a:ext cx="227736" cy="225733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484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07" y="181092"/>
            <a:ext cx="4973185" cy="6429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3961" y="1707177"/>
            <a:ext cx="4384039" cy="73866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                Cal Poly Pomona</a:t>
            </a:r>
          </a:p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                 3801 W. Temple Ave. </a:t>
            </a:r>
          </a:p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                 Pomona, 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91768</a:t>
            </a:r>
          </a:p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                       (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909)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869-3000  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3961" y="3689186"/>
            <a:ext cx="4003039" cy="64633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*Please See Attached Schedule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18080" y="2507160"/>
            <a:ext cx="4439920" cy="4319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761998"/>
            <a:ext cx="2473961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 Class Schedule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9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682"/>
            <a:ext cx="6019800" cy="670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1675" y="6334125"/>
            <a:ext cx="5943600" cy="4455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362623"/>
            <a:ext cx="6019800" cy="1512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219075" y="3633014"/>
            <a:ext cx="2209800" cy="2923877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out all highlighted sections</a:t>
            </a:r>
            <a:r>
              <a:rPr lang="en-US" dirty="0" smtClean="0"/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Once all information is filled out,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please sign and date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form. Make sure to add all other documentation that corresponds with the packet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52400" y="406628"/>
            <a:ext cx="2143125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 Class schedule. If Self Reporting, attach Official Transcript.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1028" name="Picture 4" descr="C:\Users\mpelayo\AppData\Local\Temp\SNAGHTML8310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197"/>
            <a:ext cx="4724400" cy="61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" y="174010"/>
            <a:ext cx="2971800" cy="249299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Attendance is Satisfactory: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is Satisfactory: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grades are posted and are satisfactory, above 2.0.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No- If you, the student has a disqualification hold.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 has been Terminated: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are enrolled in the quarter you are reporting for, you are active, check NO. If you are no enrolled for that quarter, check YES.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0900" y="2286000"/>
            <a:ext cx="4191000" cy="762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>
          <a:xfrm>
            <a:off x="3086100" y="1420505"/>
            <a:ext cx="304800" cy="124649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14700" y="3362325"/>
            <a:ext cx="4191000" cy="8382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" y="2826303"/>
            <a:ext cx="2971800" cy="3970318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is filled out by you,  the student. If any of the sections are not filled out we will not process your document.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Class Time: the amount of hours you complete in class a week multiplied by 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Supervised Homework time: Do not fill out if you do not have any study hours documented by faculty or staff.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Time: This is considered your unsupervised study time. You are allowed to document one hour of study for every hour of lecture time.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Multiply times 4. These hours should equal to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Class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Hours For All Activities For The Month: Add both total class time and unsupervised hours and place in this section.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 and date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bottom.</a:t>
            </a:r>
          </a:p>
        </p:txBody>
      </p:sp>
      <p:cxnSp>
        <p:nvCxnSpPr>
          <p:cNvPr id="17" name="Straight Connector 16"/>
          <p:cNvCxnSpPr>
            <a:stCxn id="8" idx="1"/>
            <a:endCxn id="15" idx="3"/>
          </p:cNvCxnSpPr>
          <p:nvPr/>
        </p:nvCxnSpPr>
        <p:spPr>
          <a:xfrm flipH="1">
            <a:off x="3048000" y="3781425"/>
            <a:ext cx="266700" cy="103003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05700" y="994826"/>
            <a:ext cx="1638300" cy="175432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 Class Schedule. If Self Reporting, also attach unofficial transcript.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4294" y="5867400"/>
            <a:ext cx="4191000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9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066407" cy="655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2092528"/>
            <a:ext cx="3962400" cy="1477328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Provider: Cal Poly Pomona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Provider Address: 3801 W. Temple Ave.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Pomona, CA 91768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Class/Program Title: Your Major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295400"/>
            <a:ext cx="4191000" cy="6096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1"/>
            <a:endCxn id="3" idx="3"/>
          </p:cNvCxnSpPr>
          <p:nvPr/>
        </p:nvCxnSpPr>
        <p:spPr>
          <a:xfrm flipH="1" flipV="1">
            <a:off x="4953000" y="1600200"/>
            <a:ext cx="152400" cy="123099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3920" y="3785799"/>
            <a:ext cx="2722880" cy="2092881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all information is filled out,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sign and date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form. Make sure to add all other documentation that corresponds with the packet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2503" y="3447364"/>
            <a:ext cx="4191000" cy="26486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3"/>
            <a:endCxn id="7" idx="1"/>
          </p:cNvCxnSpPr>
          <p:nvPr/>
        </p:nvCxnSpPr>
        <p:spPr>
          <a:xfrm>
            <a:off x="4933503" y="4771682"/>
            <a:ext cx="1030417" cy="6055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67400" y="685800"/>
            <a:ext cx="2667000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 Class Schedule. If Self Reporting also attach Unofficial Transcript.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7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3351"/>
            <a:ext cx="5095862" cy="65912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828835"/>
            <a:ext cx="4038600" cy="2031325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Provider Name: Cal Poly Pomona</a:t>
            </a:r>
          </a:p>
          <a:p>
            <a:r>
              <a:rPr lang="en-US" dirty="0" smtClean="0"/>
              <a:t>Provider Address: 3801 W. Temple Ave. </a:t>
            </a:r>
          </a:p>
          <a:p>
            <a:r>
              <a:rPr lang="en-US" dirty="0" smtClean="0"/>
              <a:t>                                    Pomona, CA 91768</a:t>
            </a:r>
          </a:p>
          <a:p>
            <a:r>
              <a:rPr lang="en-US" dirty="0" smtClean="0"/>
              <a:t>Phone Number: (909) 869-3000</a:t>
            </a:r>
          </a:p>
          <a:p>
            <a:endParaRPr lang="en-US" dirty="0"/>
          </a:p>
          <a:p>
            <a:r>
              <a:rPr lang="en-US" dirty="0" smtClean="0"/>
              <a:t>Make sure to add your name </a:t>
            </a:r>
            <a:r>
              <a:rPr lang="en-US" dirty="0" smtClean="0"/>
              <a:t>somewhere visible </a:t>
            </a:r>
            <a:r>
              <a:rPr lang="en-US" dirty="0" smtClean="0"/>
              <a:t>on the document.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43400" y="2971800"/>
            <a:ext cx="3733800" cy="9144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1"/>
            <a:endCxn id="3" idx="3"/>
          </p:cNvCxnSpPr>
          <p:nvPr/>
        </p:nvCxnSpPr>
        <p:spPr>
          <a:xfrm flipH="1">
            <a:off x="4191000" y="3429000"/>
            <a:ext cx="152400" cy="41549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39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9176" y="339824"/>
            <a:ext cx="4981574" cy="64355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403425"/>
            <a:ext cx="1905000" cy="2031325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forms must be filled out by your Academic Advisor.  You can find your advisor in your Major’s Department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42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685800"/>
            <a:ext cx="5486400" cy="21236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*</a:t>
            </a:r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All forms need to have an attached class schedule.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11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76201"/>
            <a:ext cx="1600199" cy="533399"/>
          </a:xfr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 Schedule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74207"/>
            <a:ext cx="1504950" cy="3733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02707"/>
            <a:ext cx="5648325" cy="487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2000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1.9	 3.8	1.9	 3.8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" y="5579507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M	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	W	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	F</a:t>
            </a:r>
            <a:endParaRPr lang="en-US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7912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1.9		 1.9</a:t>
            </a:r>
            <a:endParaRPr lang="en-US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7912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1.9		1.9</a:t>
            </a:r>
            <a:endParaRPr lang="en-US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60198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1.9		 1.9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2540" y="6211669"/>
            <a:ext cx="188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11.4 ≈ 11.5 Lecture Hours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11.5 Study Hours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23 Hours/Week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9550" y="6248400"/>
            <a:ext cx="346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66294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6200" y="5791199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HST 102</a:t>
            </a:r>
            <a:endParaRPr lang="en-US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1" y="6019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LS 421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579197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MAT 395</a:t>
            </a:r>
            <a:endParaRPr lang="en-US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81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8" grpId="0"/>
      <p:bldP spid="9" grpId="0"/>
      <p:bldP spid="6" grpId="0"/>
      <p:bldP spid="13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32" y="266700"/>
            <a:ext cx="4888336" cy="632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1"/>
            <a:ext cx="2514600" cy="609599"/>
          </a:xfr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Book Verification Form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9892" y="4399745"/>
            <a:ext cx="2294804" cy="954107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Attach the Class Schedule with the Time chart on it.  Then print out required textbooks for each class.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2600" y="3886200"/>
            <a:ext cx="381000" cy="1524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82693" y="3593068"/>
            <a:ext cx="2446400" cy="738664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Change to .09 the rest of the Math will be automatically completed.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>
          <a:xfrm>
            <a:off x="5943600" y="3962400"/>
            <a:ext cx="739093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05993" y="4267198"/>
            <a:ext cx="3880532" cy="57150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67000" y="5407223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Tyler J.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Evins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Administrative Analyst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1219200"/>
            <a:ext cx="3810000" cy="6858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21392" y="1300490"/>
            <a:ext cx="1884508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Fill in with your information.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>
            <a:stCxn id="10" idx="3"/>
            <a:endCxn id="11" idx="1"/>
          </p:cNvCxnSpPr>
          <p:nvPr/>
        </p:nvCxnSpPr>
        <p:spPr>
          <a:xfrm>
            <a:off x="6477000" y="1562100"/>
            <a:ext cx="74439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667000" y="1905000"/>
            <a:ext cx="2819400" cy="5334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00800" y="1910090"/>
            <a:ext cx="2705100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Select the quarter and the Type of Request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>
            <a:stCxn id="14" idx="3"/>
            <a:endCxn id="15" idx="1"/>
          </p:cNvCxnSpPr>
          <p:nvPr/>
        </p:nvCxnSpPr>
        <p:spPr>
          <a:xfrm>
            <a:off x="5486400" y="2171700"/>
            <a:ext cx="9144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67000" y="2514600"/>
            <a:ext cx="3924300" cy="12954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EX: Mat 394    Concepts of Math	                        Moore                        100.00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9003" y="2530634"/>
            <a:ext cx="2416582" cy="954107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Fill in designated areas in the order they appear on the Required textbooks sheet and on the class schedule.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>
            <a:stCxn id="19" idx="3"/>
            <a:endCxn id="20" idx="1"/>
          </p:cNvCxnSpPr>
          <p:nvPr/>
        </p:nvCxnSpPr>
        <p:spPr>
          <a:xfrm flipV="1">
            <a:off x="6591300" y="3007688"/>
            <a:ext cx="137703" cy="15461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1034"/>
          <p:cNvSpPr txBox="1"/>
          <p:nvPr/>
        </p:nvSpPr>
        <p:spPr>
          <a:xfrm>
            <a:off x="76200" y="1219200"/>
            <a:ext cx="2438400" cy="4616648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How to find Required Texts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Go to cpp.edu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 the search bar type in bookstore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Go to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ronco Bookstore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Scroll over Textbooks and click on Buy/Rent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Select the term the books are being requested for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If the term does not show up ask the student to provide the class syllabus w/ the receipts for the books.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Select the department of the class.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Select the course number.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Select the Section of the class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Print out the Required Text Books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9892" y="5596586"/>
            <a:ext cx="2294804" cy="1169551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all information is filled out, please sign and date the form. Make sure to add all other documentation that corresponds with the packet.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46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/>
      <p:bldP spid="10" grpId="0" animBg="1"/>
      <p:bldP spid="11" grpId="0" animBg="1"/>
      <p:bldP spid="14" grpId="0" animBg="1"/>
      <p:bldP spid="15" grpId="0" animBg="1"/>
      <p:bldP spid="19" grpId="0" animBg="1"/>
      <p:bldP spid="20" grpId="0" animBg="1"/>
      <p:bldP spid="103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445646"/>
              </p:ext>
            </p:extLst>
          </p:nvPr>
        </p:nvGraphicFramePr>
        <p:xfrm>
          <a:off x="2667000" y="152400"/>
          <a:ext cx="57150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5829233" imgH="7543775" progId="Acrobat.Document.11">
                  <p:embed/>
                </p:oleObj>
              </mc:Choice>
              <mc:Fallback>
                <p:oleObj name="Acrobat Document" r:id="rId3" imgW="5829233" imgH="754377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152400"/>
                        <a:ext cx="5715000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2451437"/>
            <a:ext cx="2286000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form is to be filled out when Self Reporting.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396240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 Reporting Book Verification Form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46" y="304800"/>
            <a:ext cx="4828309" cy="624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994" y="1003349"/>
            <a:ext cx="2362200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Attach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-Class Schedule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-Account Activity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915" y="2378261"/>
            <a:ext cx="2393663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Supplies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Attach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-Class Schedule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-Receipts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994" y="82826"/>
            <a:ext cx="2619375" cy="838200"/>
          </a:xfr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Supply &amp; Fee Verification Form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1143000"/>
            <a:ext cx="3810000" cy="6096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70040" y="1186190"/>
            <a:ext cx="1884508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Fill in with your information.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>
            <a:stCxn id="2" idx="3"/>
            <a:endCxn id="7" idx="1"/>
          </p:cNvCxnSpPr>
          <p:nvPr/>
        </p:nvCxnSpPr>
        <p:spPr>
          <a:xfrm>
            <a:off x="6477000" y="1447800"/>
            <a:ext cx="69304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53748" y="1759226"/>
            <a:ext cx="2819400" cy="5334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86500" y="1762780"/>
            <a:ext cx="2705100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Select the quarter and the Type of Request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>
            <a:stCxn id="11" idx="3"/>
            <a:endCxn id="12" idx="1"/>
          </p:cNvCxnSpPr>
          <p:nvPr/>
        </p:nvCxnSpPr>
        <p:spPr>
          <a:xfrm flipV="1">
            <a:off x="5473148" y="2024390"/>
            <a:ext cx="813352" cy="153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27418" y="2986781"/>
            <a:ext cx="2416582" cy="738664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Fill in designated areas as they appear on the receipt or account activity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53748" y="2292626"/>
            <a:ext cx="3810000" cy="212697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15" idx="3"/>
            <a:endCxn id="14" idx="1"/>
          </p:cNvCxnSpPr>
          <p:nvPr/>
        </p:nvCxnSpPr>
        <p:spPr>
          <a:xfrm>
            <a:off x="6463748" y="3356113"/>
            <a:ext cx="26367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67000" y="4876800"/>
            <a:ext cx="3810000" cy="3048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58858" y="4741206"/>
            <a:ext cx="2362200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Attach the Class Schedule with the Time chart on it.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6254" y="5437019"/>
            <a:ext cx="2294804" cy="1169551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Once all information is filled out, please sign and date the form. Make sure to add all other documentation that corresponds with the packet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03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09800"/>
            <a:ext cx="2157454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form is to be filled out when Self Reporting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671357"/>
              </p:ext>
            </p:extLst>
          </p:nvPr>
        </p:nvGraphicFramePr>
        <p:xfrm>
          <a:off x="2819400" y="152400"/>
          <a:ext cx="54102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829233" imgH="7543775" progId="Acrobat.Document.11">
                  <p:embed/>
                </p:oleObj>
              </mc:Choice>
              <mc:Fallback>
                <p:oleObj name="Acrobat Document" r:id="rId3" imgW="5829233" imgH="754377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52400"/>
                        <a:ext cx="5410200" cy="655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304800"/>
            <a:ext cx="2819400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 Reporting Supply and Fee verification Form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pelayo\AppData\Local\Temp\SNAGHTML5b8f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61" y="381000"/>
            <a:ext cx="5093278" cy="63436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25361" y="2438400"/>
            <a:ext cx="5093278" cy="9144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8" idx="3"/>
          </p:cNvCxnSpPr>
          <p:nvPr/>
        </p:nvCxnSpPr>
        <p:spPr>
          <a:xfrm flipH="1">
            <a:off x="1567543" y="2895600"/>
            <a:ext cx="45781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199" y="2633990"/>
            <a:ext cx="1491344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Fill in with your information.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1"/>
            <a:ext cx="2143125" cy="685800"/>
          </a:xfr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anchor="t">
            <a:norm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Training Verification</a:t>
            </a:r>
            <a:b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CD-9605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2079" y="2895600"/>
            <a:ext cx="1785721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C000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Cal Poly Pomona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(909) 869-3000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3801 W. Temple Ave. Pomona, 91768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25361" y="3352800"/>
            <a:ext cx="5093278" cy="60959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2" idx="1"/>
            <a:endCxn id="13" idx="3"/>
          </p:cNvCxnSpPr>
          <p:nvPr/>
        </p:nvCxnSpPr>
        <p:spPr>
          <a:xfrm flipH="1">
            <a:off x="7118639" y="3311099"/>
            <a:ext cx="163440" cy="34650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025361" y="3962400"/>
            <a:ext cx="3080039" cy="24622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33" idx="1"/>
            <a:endCxn id="36" idx="3"/>
          </p:cNvCxnSpPr>
          <p:nvPr/>
        </p:nvCxnSpPr>
        <p:spPr>
          <a:xfrm flipH="1">
            <a:off x="1894576" y="4085511"/>
            <a:ext cx="130785" cy="881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199" y="3724989"/>
            <a:ext cx="1818377" cy="738664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First Day of classes.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Last Day of finals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eek.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05399" y="3962400"/>
            <a:ext cx="2013239" cy="24622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51" idx="3"/>
            <a:endCxn id="55" idx="1"/>
          </p:cNvCxnSpPr>
          <p:nvPr/>
        </p:nvCxnSpPr>
        <p:spPr>
          <a:xfrm>
            <a:off x="7118638" y="4085511"/>
            <a:ext cx="163441" cy="23083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282079" y="3839290"/>
            <a:ext cx="1785721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Expected Grad Term.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-The month and year of the quarter you are expected to graduate.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38400" y="4832984"/>
            <a:ext cx="4495800" cy="64633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*Please See Attached </a:t>
            </a:r>
          </a:p>
          <a:p>
            <a:r>
              <a:rPr lang="en-US" dirty="0"/>
              <a:t> </a:t>
            </a:r>
            <a:r>
              <a:rPr lang="en-US" dirty="0" smtClean="0"/>
              <a:t> Schedule.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2025361" y="4208348"/>
            <a:ext cx="5093277" cy="26697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>
            <a:stCxn id="72" idx="1"/>
            <a:endCxn id="80" idx="3"/>
          </p:cNvCxnSpPr>
          <p:nvPr/>
        </p:nvCxnSpPr>
        <p:spPr>
          <a:xfrm flipH="1">
            <a:off x="1894576" y="4341835"/>
            <a:ext cx="130785" cy="12913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199" y="4832984"/>
            <a:ext cx="1818377" cy="1600438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Fill in with your Professional Goal or Major With Sub-Plan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ex: Business Administration With Finance, Real Estate, Law Opt.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34200" y="5950803"/>
            <a:ext cx="2133600" cy="104644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Once all information is filled out,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please sign and date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the form. Make sure to add all other documentation that corresponds with the packet</a:t>
            </a:r>
            <a:endParaRPr lang="en-US" sz="1200" dirty="0"/>
          </a:p>
        </p:txBody>
      </p:sp>
      <p:sp>
        <p:nvSpPr>
          <p:cNvPr id="87" name="Rectangle 86"/>
          <p:cNvSpPr/>
          <p:nvPr/>
        </p:nvSpPr>
        <p:spPr>
          <a:xfrm>
            <a:off x="2133600" y="5950803"/>
            <a:ext cx="4637160" cy="3048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>
            <a:stCxn id="87" idx="3"/>
            <a:endCxn id="86" idx="1"/>
          </p:cNvCxnSpPr>
          <p:nvPr/>
        </p:nvCxnSpPr>
        <p:spPr>
          <a:xfrm>
            <a:off x="6770760" y="6103203"/>
            <a:ext cx="163440" cy="37082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81800" y="926068"/>
            <a:ext cx="228600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Attach Class Schedule</a:t>
            </a:r>
          </a:p>
        </p:txBody>
      </p:sp>
    </p:spTree>
    <p:extLst>
      <p:ext uri="{BB962C8B-B14F-4D97-AF65-F5344CB8AC3E}">
        <p14:creationId xmlns:p14="http://schemas.microsoft.com/office/powerpoint/2010/main" val="976417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33" grpId="0" animBg="1"/>
      <p:bldP spid="36" grpId="0" animBg="1"/>
      <p:bldP spid="51" grpId="0" animBg="1"/>
      <p:bldP spid="55" grpId="0" animBg="1"/>
      <p:bldP spid="67" grpId="0" animBg="1"/>
      <p:bldP spid="72" grpId="0" animBg="1"/>
      <p:bldP spid="80" grpId="0" animBg="1"/>
      <p:bldP spid="86" grpId="0" animBg="1"/>
      <p:bldP spid="87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94" y="75449"/>
            <a:ext cx="5129212" cy="66321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9800" y="685800"/>
            <a:ext cx="4724400" cy="9906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919490"/>
            <a:ext cx="1491344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Fill in with your information.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stCxn id="8" idx="3"/>
            <a:endCxn id="6" idx="1"/>
          </p:cNvCxnSpPr>
          <p:nvPr/>
        </p:nvCxnSpPr>
        <p:spPr>
          <a:xfrm>
            <a:off x="1643744" y="1181100"/>
            <a:ext cx="566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36606" y="2076241"/>
            <a:ext cx="1931193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C000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Cal Poly Pomona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(909) 869-3000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3801 W. Temple Ave. Pomona, 91768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2362199"/>
            <a:ext cx="4648200" cy="38100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03740" y="2717187"/>
            <a:ext cx="4673312" cy="136595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0" idx="3"/>
            <a:endCxn id="11" idx="1"/>
          </p:cNvCxnSpPr>
          <p:nvPr/>
        </p:nvCxnSpPr>
        <p:spPr>
          <a:xfrm flipV="1">
            <a:off x="6858000" y="2491740"/>
            <a:ext cx="278606" cy="6096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82078" y="3059668"/>
            <a:ext cx="1818377" cy="1169551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Please fill out all  information in this box. If you have any questions please email calworks@cpp.edu.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>
            <a:stCxn id="17" idx="1"/>
            <a:endCxn id="13" idx="3"/>
          </p:cNvCxnSpPr>
          <p:nvPr/>
        </p:nvCxnSpPr>
        <p:spPr>
          <a:xfrm flipH="1" flipV="1">
            <a:off x="6877052" y="3400165"/>
            <a:ext cx="405026" cy="24427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38400" y="4616536"/>
            <a:ext cx="4419600" cy="64633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*Please See Attached </a:t>
            </a:r>
          </a:p>
          <a:p>
            <a:r>
              <a:rPr lang="en-US" dirty="0"/>
              <a:t> </a:t>
            </a:r>
            <a:r>
              <a:rPr lang="en-US" dirty="0" smtClean="0"/>
              <a:t> Schedule.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190748" y="2717835"/>
            <a:ext cx="1637488" cy="30777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School- (Major)</a:t>
            </a:r>
            <a:endParaRPr lang="en-US" sz="1400" dirty="0"/>
          </a:p>
        </p:txBody>
      </p:sp>
      <p:sp>
        <p:nvSpPr>
          <p:cNvPr id="1028" name="Rectangle 1027"/>
          <p:cNvSpPr/>
          <p:nvPr/>
        </p:nvSpPr>
        <p:spPr>
          <a:xfrm>
            <a:off x="2209799" y="1735639"/>
            <a:ext cx="4657725" cy="40748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TextBox 1028"/>
          <p:cNvSpPr txBox="1"/>
          <p:nvPr/>
        </p:nvSpPr>
        <p:spPr>
          <a:xfrm>
            <a:off x="72736" y="2699046"/>
            <a:ext cx="1861922" cy="1384995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information is filled out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Print your name, agency name,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to add all other documentation that corresponds with the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packet.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1" name="Straight Connector 1030"/>
          <p:cNvCxnSpPr>
            <a:stCxn id="1028" idx="1"/>
            <a:endCxn id="1029" idx="0"/>
          </p:cNvCxnSpPr>
          <p:nvPr/>
        </p:nvCxnSpPr>
        <p:spPr>
          <a:xfrm flipH="1">
            <a:off x="1003697" y="1939381"/>
            <a:ext cx="1206102" cy="75966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1034"/>
          <p:cNvSpPr txBox="1"/>
          <p:nvPr/>
        </p:nvSpPr>
        <p:spPr>
          <a:xfrm>
            <a:off x="6476766" y="0"/>
            <a:ext cx="3429000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STI-20A- Verification of Welfare to Work Participation Hours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799" y="5415568"/>
            <a:ext cx="2286000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Attach Class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Schedule. If Self Reporting, also attach Unofficial Transcript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9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0" grpId="0" animBg="1"/>
      <p:bldP spid="13" grpId="0" animBg="1"/>
      <p:bldP spid="17" grpId="0" animBg="1"/>
      <p:bldP spid="22" grpId="0" animBg="1"/>
      <p:bldP spid="31" grpId="0" animBg="1"/>
      <p:bldP spid="1028" grpId="0" animBg="1"/>
      <p:bldP spid="1029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How To Complete all Calworks and Child Care</Template>
  <TotalTime>132</TotalTime>
  <Words>1250</Words>
  <Application>Microsoft Office PowerPoint</Application>
  <PresentationFormat>On-screen Show (4:3)</PresentationFormat>
  <Paragraphs>144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Candara</vt:lpstr>
      <vt:lpstr>Tahoma</vt:lpstr>
      <vt:lpstr>Times New Roman</vt:lpstr>
      <vt:lpstr>Tunga</vt:lpstr>
      <vt:lpstr>Soho</vt:lpstr>
      <vt:lpstr>Adobe Acrobat Document</vt:lpstr>
      <vt:lpstr>How To Complete all Calworks and Child Care forms   Student Guide</vt:lpstr>
      <vt:lpstr>PowerPoint Presentation</vt:lpstr>
      <vt:lpstr>Class Schedule</vt:lpstr>
      <vt:lpstr>Book Verification Form</vt:lpstr>
      <vt:lpstr>PowerPoint Presentation</vt:lpstr>
      <vt:lpstr>Supply &amp; Fee Verification Form</vt:lpstr>
      <vt:lpstr>PowerPoint Presentation</vt:lpstr>
      <vt:lpstr>Training Verification CD-9605</vt:lpstr>
      <vt:lpstr>PowerPoint Presentation</vt:lpstr>
      <vt:lpstr>Pomona Unified School District Training Verification</vt:lpstr>
      <vt:lpstr>Monthly Variable Schedule</vt:lpstr>
      <vt:lpstr>PowerPoint Presentation</vt:lpstr>
      <vt:lpstr>N</vt:lpstr>
      <vt:lpstr>n</vt:lpstr>
      <vt:lpstr>PowerPoint Presentation</vt:lpstr>
      <vt:lpstr>n</vt:lpstr>
      <vt:lpstr>PowerPoint Presentation</vt:lpstr>
      <vt:lpstr>n</vt:lpstr>
      <vt:lpstr>         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Complete all Calworks and Child Care forms</dc:title>
  <dc:creator>Felicia S. Avila</dc:creator>
  <cp:lastModifiedBy>Felicia S. Avila</cp:lastModifiedBy>
  <cp:revision>14</cp:revision>
  <dcterms:created xsi:type="dcterms:W3CDTF">2017-01-04T17:31:52Z</dcterms:created>
  <dcterms:modified xsi:type="dcterms:W3CDTF">2017-01-04T21:20:25Z</dcterms:modified>
</cp:coreProperties>
</file>