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38" r:id="rId5"/>
    <p:sldId id="305" r:id="rId6"/>
    <p:sldId id="339" r:id="rId7"/>
    <p:sldId id="342" r:id="rId8"/>
    <p:sldId id="341" r:id="rId9"/>
    <p:sldId id="359" r:id="rId10"/>
    <p:sldId id="340" r:id="rId11"/>
    <p:sldId id="357" r:id="rId12"/>
    <p:sldId id="306" r:id="rId13"/>
    <p:sldId id="343" r:id="rId14"/>
    <p:sldId id="278" r:id="rId15"/>
    <p:sldId id="344" r:id="rId16"/>
    <p:sldId id="353" r:id="rId17"/>
    <p:sldId id="345" r:id="rId18"/>
    <p:sldId id="354" r:id="rId19"/>
    <p:sldId id="355" r:id="rId20"/>
    <p:sldId id="346" r:id="rId21"/>
    <p:sldId id="347" r:id="rId22"/>
    <p:sldId id="356" r:id="rId23"/>
    <p:sldId id="348" r:id="rId24"/>
    <p:sldId id="360" r:id="rId25"/>
    <p:sldId id="349" r:id="rId26"/>
    <p:sldId id="351" r:id="rId27"/>
    <p:sldId id="3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E95"/>
    <a:srgbClr val="F2EE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26" autoAdjust="0"/>
  </p:normalViewPr>
  <p:slideViewPr>
    <p:cSldViewPr snapToGrid="0">
      <p:cViewPr varScale="1">
        <p:scale>
          <a:sx n="104" d="100"/>
          <a:sy n="104" d="100"/>
        </p:scale>
        <p:origin x="83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2110B4-5E29-EDAE-15DC-B3DBBBC11C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F1F3C5-559E-1485-009C-BEC597A71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6E0F2A-A7F3-430D-B313-D9D09396CFA9}" type="datetimeFigureOut">
              <a:rPr lang="en-US" smtClean="0"/>
              <a:t>9/24/2025</a:t>
            </a:fld>
            <a:endParaRPr lang="en-US"/>
          </a:p>
        </p:txBody>
      </p:sp>
      <p:sp>
        <p:nvSpPr>
          <p:cNvPr id="4" name="Footer Placeholder 3">
            <a:extLst>
              <a:ext uri="{FF2B5EF4-FFF2-40B4-BE49-F238E27FC236}">
                <a16:creationId xmlns:a16="http://schemas.microsoft.com/office/drawing/2014/main" id="{F7302BCF-E1E8-4C52-F4A0-89DCCB8686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4CC9AD-7A5F-CB67-B91A-8F528B74A5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D61AB0-C7E8-431C-A9C7-C874C6A5DCEE}" type="slidenum">
              <a:rPr lang="en-US" smtClean="0"/>
              <a:t>‹#›</a:t>
            </a:fld>
            <a:endParaRPr lang="en-US"/>
          </a:p>
        </p:txBody>
      </p:sp>
    </p:spTree>
    <p:extLst>
      <p:ext uri="{BB962C8B-B14F-4D97-AF65-F5344CB8AC3E}">
        <p14:creationId xmlns:p14="http://schemas.microsoft.com/office/powerpoint/2010/main" val="3791559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C942E-BDCE-0045-ACD5-BDC856B1F01A}"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DACBC-5A1C-264C-B637-7C18ABF0F2BE}" type="slidenum">
              <a:rPr lang="en-US" smtClean="0"/>
              <a:t>‹#›</a:t>
            </a:fld>
            <a:endParaRPr lang="en-US"/>
          </a:p>
        </p:txBody>
      </p:sp>
    </p:spTree>
    <p:extLst>
      <p:ext uri="{BB962C8B-B14F-4D97-AF65-F5344CB8AC3E}">
        <p14:creationId xmlns:p14="http://schemas.microsoft.com/office/powerpoint/2010/main" val="410501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mailto:dsklein@cpp.edu" TargetMode="External"/><Relationship Id="rId13" Type="http://schemas.openxmlformats.org/officeDocument/2006/relationships/hyperlink" Target="mailto:gplickert@cpp.edu" TargetMode="External"/><Relationship Id="rId3" Type="http://schemas.openxmlformats.org/officeDocument/2006/relationships/hyperlink" Target="https://www.cpp.edu/agri/" TargetMode="External"/><Relationship Id="rId7" Type="http://schemas.openxmlformats.org/officeDocument/2006/relationships/hyperlink" Target="mailto:mherrera@cpp.edu" TargetMode="External"/><Relationship Id="rId12" Type="http://schemas.openxmlformats.org/officeDocument/2006/relationships/hyperlink" Target="mailto:ccrunnalls@cpp.edu" TargetMode="External"/><Relationship Id="rId17" Type="http://schemas.openxmlformats.org/officeDocument/2006/relationships/hyperlink" Target="mailto:Jwoo@cpp.edu" TargetMode="External"/><Relationship Id="rId2" Type="http://schemas.openxmlformats.org/officeDocument/2006/relationships/slide" Target="../slides/slide4.xml"/><Relationship Id="rId16" Type="http://schemas.openxmlformats.org/officeDocument/2006/relationships/hyperlink" Target="mailto:moreful88@hotmail.com" TargetMode="External"/><Relationship Id="rId1" Type="http://schemas.openxmlformats.org/officeDocument/2006/relationships/notesMaster" Target="../notesMasters/notesMaster1.xml"/><Relationship Id="rId6" Type="http://schemas.openxmlformats.org/officeDocument/2006/relationships/hyperlink" Target="mailto:dlmitchell@cpp.edu" TargetMode="External"/><Relationship Id="rId11" Type="http://schemas.openxmlformats.org/officeDocument/2006/relationships/hyperlink" Target="mailto:Khengly@cpp.edu" TargetMode="External"/><Relationship Id="rId5" Type="http://schemas.openxmlformats.org/officeDocument/2006/relationships/hyperlink" Target="mailto:aworlando@cpp.edu" TargetMode="External"/><Relationship Id="rId15" Type="http://schemas.openxmlformats.org/officeDocument/2006/relationships/hyperlink" Target="mailto:cbm@cpp.edu" TargetMode="External"/><Relationship Id="rId10" Type="http://schemas.openxmlformats.org/officeDocument/2006/relationships/hyperlink" Target="mailto:santanamarin@cpp.edu" TargetMode="External"/><Relationship Id="rId4" Type="http://schemas.openxmlformats.org/officeDocument/2006/relationships/hyperlink" Target="mailto:bburnswhitmo@csupomona.edu" TargetMode="External"/><Relationship Id="rId9" Type="http://schemas.openxmlformats.org/officeDocument/2006/relationships/hyperlink" Target="mailto:dkleinclaremont@gmail.com" TargetMode="External"/><Relationship Id="rId14" Type="http://schemas.openxmlformats.org/officeDocument/2006/relationships/hyperlink" Target="mailto:soeunp@cpp.edu"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IRB’s goal is to protect individuals participating in research by reviewing an investigators protocol application that it upholds ethical standards, regulatory requirements and sound research related to field of studying.</a:t>
            </a:r>
          </a:p>
          <a:p>
            <a:endParaRPr 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2</a:t>
            </a:fld>
            <a:endParaRPr lang="en-US"/>
          </a:p>
        </p:txBody>
      </p:sp>
    </p:spTree>
    <p:extLst>
      <p:ext uri="{BB962C8B-B14F-4D97-AF65-F5344CB8AC3E}">
        <p14:creationId xmlns:p14="http://schemas.microsoft.com/office/powerpoint/2010/main" val="3538763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t>
            </a:r>
          </a:p>
          <a:p>
            <a:r>
              <a:rPr lang="en-US" dirty="0">
                <a:solidFill>
                  <a:schemeClr val="tx1"/>
                </a:solidFill>
              </a:rPr>
              <a:t>The IRB application is an online form that any member assigned as PI/ PC ( primary contact)- </a:t>
            </a:r>
            <a:r>
              <a:rPr lang="en-US" b="0" i="0" dirty="0">
                <a:solidFill>
                  <a:srgbClr val="727580"/>
                </a:solidFill>
                <a:effectLst/>
                <a:latin typeface="Roboto" panose="02000000000000000000" pitchFamily="2" charset="0"/>
              </a:rPr>
              <a:t>Each study must have a assigned Primary Contact as well as a PI. Like other research team members, the PC can work on a submission, but all submissions must be certified by the PI before it is submitted to the IRB office. Faculty/staff members leading a research study can be both the PI and the PC</a:t>
            </a:r>
            <a:endParaRPr lang="en-US" dirty="0">
              <a:solidFill>
                <a:schemeClr val="tx1"/>
              </a:solidFill>
            </a:endParaRPr>
          </a:p>
          <a:p>
            <a:pPr marL="349415" indent="-349415">
              <a:buFont typeface="+mj-lt"/>
              <a:buAutoNum type="arabicPeriod"/>
            </a:pPr>
            <a:r>
              <a:rPr lang="en-US" dirty="0">
                <a:solidFill>
                  <a:schemeClr val="tx1"/>
                </a:solidFill>
              </a:rPr>
              <a:t>Research and focus</a:t>
            </a:r>
          </a:p>
          <a:p>
            <a:pPr marL="349415" indent="-349415">
              <a:buFont typeface="+mj-lt"/>
              <a:buAutoNum type="arabicPeriod"/>
            </a:pPr>
            <a:r>
              <a:rPr lang="en-US" dirty="0">
                <a:solidFill>
                  <a:schemeClr val="tx1"/>
                </a:solidFill>
              </a:rPr>
              <a:t>Methods (understanding their research design and </a:t>
            </a:r>
            <a:r>
              <a:rPr lang="en-US" b="0" i="0" dirty="0">
                <a:solidFill>
                  <a:srgbClr val="111111"/>
                </a:solidFill>
                <a:effectLst/>
                <a:latin typeface="myriad-pro"/>
              </a:rPr>
              <a:t>what kind of quantitative, qualitative, or mixed design are they using</a:t>
            </a:r>
            <a:r>
              <a:rPr lang="en-US" dirty="0">
                <a:solidFill>
                  <a:schemeClr val="tx1"/>
                </a:solidFill>
              </a:rPr>
              <a:t>)</a:t>
            </a:r>
          </a:p>
          <a:p>
            <a:pPr marL="349415" indent="-349415">
              <a:buFont typeface="+mj-lt"/>
              <a:buAutoNum type="arabicPeriod"/>
            </a:pPr>
            <a:r>
              <a:rPr lang="en-US" dirty="0">
                <a:solidFill>
                  <a:schemeClr val="tx1"/>
                </a:solidFill>
              </a:rPr>
              <a:t>Subjects and Recruitment</a:t>
            </a:r>
          </a:p>
          <a:p>
            <a:pPr marL="349415" indent="-349415">
              <a:buFont typeface="+mj-lt"/>
              <a:buAutoNum type="arabicPeriod"/>
            </a:pPr>
            <a:r>
              <a:rPr lang="en-US" dirty="0">
                <a:solidFill>
                  <a:schemeClr val="tx1"/>
                </a:solidFill>
              </a:rPr>
              <a:t>Data Collection</a:t>
            </a:r>
          </a:p>
          <a:p>
            <a:pPr marL="349415" indent="-349415">
              <a:buFont typeface="+mj-lt"/>
              <a:buAutoNum type="arabicPeriod"/>
            </a:pPr>
            <a:r>
              <a:rPr lang="en-US" dirty="0">
                <a:solidFill>
                  <a:schemeClr val="tx1"/>
                </a:solidFill>
              </a:rPr>
              <a:t>Vulnerable subjects</a:t>
            </a:r>
          </a:p>
          <a:p>
            <a:pPr algn="l">
              <a:buFont typeface="Arial" panose="020B0604020202020204" pitchFamily="34" charset="0"/>
              <a:buNone/>
            </a:pPr>
            <a:r>
              <a:rPr lang="en-US" dirty="0">
                <a:solidFill>
                  <a:schemeClr val="tx1"/>
                </a:solidFill>
              </a:rPr>
              <a:t>6. Data Security (</a:t>
            </a:r>
            <a:r>
              <a:rPr lang="en-US" b="0" i="0" dirty="0">
                <a:solidFill>
                  <a:srgbClr val="727580"/>
                </a:solidFill>
                <a:effectLst/>
                <a:latin typeface="Roboto" panose="02000000000000000000" pitchFamily="2" charset="0"/>
              </a:rPr>
              <a:t>All data collection and storage devices must be password protected, Non-University devices for use in research should have up-to-date antivirus protection software, Identifiers or keys should be placed in a separate, password-protected or encrypted file, No protected health information or highly sensitive information should be transmitted via email (</a:t>
            </a:r>
            <a:r>
              <a:rPr lang="en-US" b="0" i="0" dirty="0">
                <a:solidFill>
                  <a:srgbClr val="666666"/>
                </a:solidFill>
                <a:effectLst/>
                <a:latin typeface="Noto Sans" panose="020B0502040504020204" pitchFamily="34" charset="0"/>
              </a:rPr>
              <a:t>Examples can include proprietary information, data that is subject to confidentiality requirements, and information with national security implications</a:t>
            </a:r>
            <a:r>
              <a:rPr lang="en-US" b="0" i="0" dirty="0">
                <a:solidFill>
                  <a:srgbClr val="727580"/>
                </a:solidFill>
                <a:effectLst/>
                <a:latin typeface="Roboto" panose="02000000000000000000" pitchFamily="2" charset="0"/>
              </a:rPr>
              <a:t>), the PI must plan for regular back-ups of data in an encrypted format</a:t>
            </a:r>
            <a:r>
              <a:rPr lang="en-US" dirty="0">
                <a:solidFill>
                  <a:schemeClr val="tx1"/>
                </a:solidFill>
              </a:rPr>
              <a:t>)</a:t>
            </a:r>
          </a:p>
          <a:p>
            <a:r>
              <a:rPr lang="en-US" dirty="0">
                <a:solidFill>
                  <a:schemeClr val="tx1"/>
                </a:solidFill>
              </a:rPr>
              <a:t>7. Potential Risks </a:t>
            </a:r>
          </a:p>
          <a:p>
            <a:r>
              <a:rPr lang="en-US" dirty="0">
                <a:solidFill>
                  <a:schemeClr val="tx1"/>
                </a:solidFill>
              </a:rPr>
              <a:t>8. Affiliations</a:t>
            </a:r>
          </a:p>
          <a:p>
            <a:r>
              <a:rPr lang="en-US" dirty="0">
                <a:solidFill>
                  <a:schemeClr val="tx1"/>
                </a:solidFill>
              </a:rPr>
              <a:t>9. Informed Consent &amp; Assent Forms </a:t>
            </a:r>
          </a:p>
          <a:p>
            <a:r>
              <a:rPr lang="en-US" dirty="0">
                <a:solidFill>
                  <a:schemeClr val="tx1"/>
                </a:solidFill>
              </a:rPr>
              <a:t>10. Study Declaration</a:t>
            </a:r>
          </a:p>
          <a:p>
            <a:pPr algn="l">
              <a:buFont typeface="Arial" panose="020B0604020202020204" pitchFamily="34" charset="0"/>
              <a:buChar char="•"/>
            </a:pPr>
            <a:r>
              <a:rPr lang="en-US" b="0" i="0" dirty="0">
                <a:solidFill>
                  <a:srgbClr val="202124"/>
                </a:solidFill>
                <a:effectLst/>
                <a:latin typeface="Roboto" panose="02000000000000000000" pitchFamily="2" charset="0"/>
              </a:rPr>
              <a:t>All Study related documents.</a:t>
            </a:r>
          </a:p>
          <a:p>
            <a:pPr algn="l">
              <a:buFont typeface="Arial" panose="020B0604020202020204" pitchFamily="34" charset="0"/>
              <a:buChar char="•"/>
            </a:pPr>
            <a:r>
              <a:rPr lang="en-US" b="0" i="0" dirty="0">
                <a:solidFill>
                  <a:srgbClr val="202124"/>
                </a:solidFill>
                <a:effectLst/>
                <a:latin typeface="Roboto" panose="02000000000000000000" pitchFamily="2" charset="0"/>
              </a:rPr>
              <a:t>Consent forms (if applicable)</a:t>
            </a:r>
          </a:p>
          <a:p>
            <a:pPr algn="l">
              <a:buFont typeface="Arial" panose="020B0604020202020204" pitchFamily="34" charset="0"/>
              <a:buChar char="•"/>
            </a:pPr>
            <a:r>
              <a:rPr lang="en-US" b="0" i="0" dirty="0">
                <a:solidFill>
                  <a:srgbClr val="202124"/>
                </a:solidFill>
                <a:effectLst/>
                <a:latin typeface="Roboto" panose="02000000000000000000" pitchFamily="2" charset="0"/>
              </a:rPr>
              <a:t>Recruitment materials (if applicable)</a:t>
            </a:r>
          </a:p>
          <a:p>
            <a:pPr algn="l">
              <a:buFont typeface="Arial" panose="020B0604020202020204" pitchFamily="34" charset="0"/>
              <a:buChar char="•"/>
            </a:pPr>
            <a:r>
              <a:rPr lang="en-US" b="0" i="0" dirty="0">
                <a:solidFill>
                  <a:srgbClr val="202124"/>
                </a:solidFill>
                <a:effectLst/>
                <a:latin typeface="Roboto" panose="02000000000000000000" pitchFamily="2" charset="0"/>
              </a:rPr>
              <a:t>Data collection instruments (surveys, interview questions, participant experiment instructions, etc.)</a:t>
            </a:r>
          </a:p>
          <a:p>
            <a:pPr algn="l">
              <a:buFont typeface="Arial" panose="020B0604020202020204" pitchFamily="34" charset="0"/>
              <a:buChar char="•"/>
            </a:pPr>
            <a:r>
              <a:rPr lang="en-US" b="0" i="0" dirty="0">
                <a:solidFill>
                  <a:srgbClr val="202124"/>
                </a:solidFill>
                <a:effectLst/>
                <a:latin typeface="Roboto" panose="02000000000000000000" pitchFamily="2" charset="0"/>
              </a:rPr>
              <a:t>Other documents such as site approvals, and.</a:t>
            </a:r>
          </a:p>
          <a:p>
            <a:endParaRPr 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11</a:t>
            </a:fld>
            <a:endParaRPr lang="en-US"/>
          </a:p>
        </p:txBody>
      </p:sp>
    </p:spTree>
    <p:extLst>
      <p:ext uri="{BB962C8B-B14F-4D97-AF65-F5344CB8AC3E}">
        <p14:creationId xmlns:p14="http://schemas.microsoft.com/office/powerpoint/2010/main" val="3071166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Pitfalls in Research focus section include</a:t>
            </a:r>
          </a:p>
          <a:p>
            <a:pPr marL="171450" indent="-171450">
              <a:buFont typeface="Arial" panose="020B0604020202020204" pitchFamily="34" charset="0"/>
              <a:buChar char="•"/>
            </a:pPr>
            <a:r>
              <a:rPr lang="en-US" dirty="0"/>
              <a:t>Missing references/ lit review to previous or current research in your field of study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Common Pitfalls in Methods section include</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b="0" i="0" dirty="0">
                <a:solidFill>
                  <a:srgbClr val="111111"/>
                </a:solidFill>
                <a:effectLst/>
                <a:latin typeface="myriad-pro"/>
              </a:rPr>
              <a:t>What kind of quantitative, qualitative, or mixed design are you using, for example, experimental randomized treatment, correlation, quasi-experimental, case study, etc.? What are the independent variables, interventions, treatments, </a:t>
            </a:r>
          </a:p>
          <a:p>
            <a:pPr marL="171450" indent="-171450">
              <a:buFont typeface="Arial" panose="020B0604020202020204" pitchFamily="34" charset="0"/>
              <a:buChar char="•"/>
            </a:pPr>
            <a:r>
              <a:rPr lang="en-US" b="0" i="0" dirty="0">
                <a:solidFill>
                  <a:srgbClr val="111111"/>
                </a:solidFill>
                <a:effectLst/>
                <a:latin typeface="myriad-pro"/>
              </a:rPr>
              <a:t>For the step-by-step outline think about What events will occur and in what order? How will the information about the study be presented to the participants? Describe it so that the IRB reviewer will understand your research plan.</a:t>
            </a:r>
          </a:p>
          <a:p>
            <a:pPr marL="171450" indent="-171450">
              <a:buFont typeface="Arial" panose="020B0604020202020204" pitchFamily="34" charset="0"/>
              <a:buChar char="•"/>
            </a:pPr>
            <a:r>
              <a:rPr lang="en-US" b="0" i="0" dirty="0">
                <a:solidFill>
                  <a:srgbClr val="111111"/>
                </a:solidFill>
                <a:effectLst/>
                <a:latin typeface="myriad-pro"/>
              </a:rPr>
              <a:t>Remember that obtaining IRB approval is usually step 0 - </a:t>
            </a:r>
            <a:endParaRPr lang="en-US" dirty="0"/>
          </a:p>
          <a:p>
            <a:endParaRPr 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12</a:t>
            </a:fld>
            <a:endParaRPr lang="en-US"/>
          </a:p>
        </p:txBody>
      </p:sp>
    </p:spTree>
    <p:extLst>
      <p:ext uri="{BB962C8B-B14F-4D97-AF65-F5344CB8AC3E}">
        <p14:creationId xmlns:p14="http://schemas.microsoft.com/office/powerpoint/2010/main" val="105148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9298-9FC6-7A0E-4B53-C5F15B323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5FBFB-2F23-7D0B-53FA-2F1268282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6A512-FAD3-0382-6A7E-B65246A07FBA}"/>
              </a:ext>
            </a:extLst>
          </p:cNvPr>
          <p:cNvSpPr>
            <a:spLocks noGrp="1"/>
          </p:cNvSpPr>
          <p:nvPr>
            <p:ph type="body" idx="1"/>
          </p:nvPr>
        </p:nvSpPr>
        <p:spPr/>
        <p:txBody>
          <a:bodyPr/>
          <a:lstStyle/>
          <a:p>
            <a:r>
              <a:rPr lang="en-US" dirty="0"/>
              <a:t>Common Pitfalls in Research focus section include</a:t>
            </a:r>
          </a:p>
          <a:p>
            <a:pPr marL="171450" indent="-171450">
              <a:buFont typeface="Arial" panose="020B0604020202020204" pitchFamily="34" charset="0"/>
              <a:buChar char="•"/>
            </a:pPr>
            <a:r>
              <a:rPr lang="en-US" dirty="0"/>
              <a:t>Missing references/ lit review to previous or current research in your field of study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Common Pitfalls in Methods section include</a:t>
            </a:r>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b="0" i="0" dirty="0">
                <a:solidFill>
                  <a:srgbClr val="111111"/>
                </a:solidFill>
                <a:effectLst/>
                <a:latin typeface="myriad-pro"/>
              </a:rPr>
              <a:t>What kind of quantitative, qualitative, or mixed design are you using, for example, experimental randomized treatment, correlation, quasi-experimental, case study, etc.? What are the independent variables, interventions, treatments, </a:t>
            </a:r>
          </a:p>
          <a:p>
            <a:pPr marL="171450" indent="-171450">
              <a:buFont typeface="Arial" panose="020B0604020202020204" pitchFamily="34" charset="0"/>
              <a:buChar char="•"/>
            </a:pPr>
            <a:r>
              <a:rPr lang="en-US" b="0" i="0" dirty="0">
                <a:solidFill>
                  <a:srgbClr val="111111"/>
                </a:solidFill>
                <a:effectLst/>
                <a:latin typeface="myriad-pro"/>
              </a:rPr>
              <a:t>For the step-by-step outline think about What events will occur and in what order? How will the information about the study be presented to the participants? Describe it so that the IRB reviewer will understand your research plan.</a:t>
            </a:r>
          </a:p>
          <a:p>
            <a:pPr marL="171450" indent="-171450">
              <a:buFont typeface="Arial" panose="020B0604020202020204" pitchFamily="34" charset="0"/>
              <a:buChar char="•"/>
            </a:pPr>
            <a:r>
              <a:rPr lang="en-US" b="0" i="0" dirty="0">
                <a:solidFill>
                  <a:srgbClr val="111111"/>
                </a:solidFill>
                <a:effectLst/>
                <a:latin typeface="myriad-pro"/>
              </a:rPr>
              <a:t>Remember that obtaining IRB approval is usually step 0 - </a:t>
            </a:r>
            <a:endParaRPr lang="en-US" dirty="0"/>
          </a:p>
          <a:p>
            <a:endParaRPr lang="en-US" dirty="0"/>
          </a:p>
        </p:txBody>
      </p:sp>
      <p:sp>
        <p:nvSpPr>
          <p:cNvPr id="4" name="Slide Number Placeholder 3">
            <a:extLst>
              <a:ext uri="{FF2B5EF4-FFF2-40B4-BE49-F238E27FC236}">
                <a16:creationId xmlns:a16="http://schemas.microsoft.com/office/drawing/2014/main" id="{20163B9C-04DA-49B0-B430-88C6A85F205C}"/>
              </a:ext>
            </a:extLst>
          </p:cNvPr>
          <p:cNvSpPr>
            <a:spLocks noGrp="1"/>
          </p:cNvSpPr>
          <p:nvPr>
            <p:ph type="sldNum" sz="quarter" idx="5"/>
          </p:nvPr>
        </p:nvSpPr>
        <p:spPr/>
        <p:txBody>
          <a:bodyPr/>
          <a:lstStyle/>
          <a:p>
            <a:fld id="{F6DDACBC-5A1C-264C-B637-7C18ABF0F2BE}" type="slidenum">
              <a:rPr lang="en-US" smtClean="0"/>
              <a:t>13</a:t>
            </a:fld>
            <a:endParaRPr lang="en-US"/>
          </a:p>
        </p:txBody>
      </p:sp>
    </p:spTree>
    <p:extLst>
      <p:ext uri="{BB962C8B-B14F-4D97-AF65-F5344CB8AC3E}">
        <p14:creationId xmlns:p14="http://schemas.microsoft.com/office/powerpoint/2010/main" val="279956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8FF23-A7D7-B66C-7781-400C02948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B512B-8D5A-5B1C-8B4F-4BF08813E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DB096-4081-4C66-4067-CFD0BFF0E070}"/>
              </a:ext>
            </a:extLst>
          </p:cNvPr>
          <p:cNvSpPr>
            <a:spLocks noGrp="1"/>
          </p:cNvSpPr>
          <p:nvPr>
            <p:ph type="body" idx="1"/>
          </p:nvPr>
        </p:nvSpPr>
        <p:spPr/>
        <p:txBody>
          <a:bodyPr/>
          <a:lstStyle/>
          <a:p>
            <a:r>
              <a:rPr lang="en-US" dirty="0"/>
              <a:t>Common Pitfalls in subjects and recruitment section include</a:t>
            </a:r>
          </a:p>
          <a:p>
            <a:pPr marL="171450" indent="-171450">
              <a:buFont typeface="Arial" panose="020B0604020202020204" pitchFamily="34" charset="0"/>
              <a:buChar char="•"/>
            </a:pPr>
            <a:r>
              <a:rPr lang="en-US" dirty="0"/>
              <a:t> </a:t>
            </a:r>
            <a:r>
              <a:rPr lang="en-US" dirty="0">
                <a:solidFill>
                  <a:schemeClr val="tx1"/>
                </a:solidFill>
              </a:rPr>
              <a:t>Recruitment flyers _ ensure the approval statement is added, purpose, time commitment, eligibility, risks and benefits, compensation, and no coercive language ( make sure it is voluntary)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Recruitment is research activity and cannot begin before approval is obtained. </a:t>
            </a:r>
          </a:p>
          <a:p>
            <a:endParaRPr lang="en-US" dirty="0"/>
          </a:p>
          <a:p>
            <a:r>
              <a:rPr lang="en-US" dirty="0"/>
              <a:t>Ancillary approvals </a:t>
            </a:r>
          </a:p>
          <a:p>
            <a:endParaRPr lang="en-US" sz="2800" b="0" i="1" dirty="0">
              <a:solidFill>
                <a:schemeClr val="accent1">
                  <a:lumMod val="50000"/>
                </a:schemeClr>
              </a:solidFill>
              <a:effectLst/>
              <a:latin typeface="Lucida Grande"/>
            </a:endParaRPr>
          </a:p>
          <a:p>
            <a:r>
              <a:rPr lang="en-US" sz="2800" b="0" i="1" dirty="0">
                <a:solidFill>
                  <a:schemeClr val="accent1">
                    <a:lumMod val="50000"/>
                  </a:schemeClr>
                </a:solidFill>
                <a:effectLst/>
                <a:latin typeface="Lucida Grande"/>
              </a:rPr>
              <a:t>Some projects involve activities that require specialized review outside of the IRB</a:t>
            </a:r>
          </a:p>
          <a:p>
            <a:pPr marL="0" indent="0" algn="ctr">
              <a:buNone/>
            </a:pPr>
            <a:endParaRPr lang="en-US" dirty="0">
              <a:solidFill>
                <a:schemeClr val="accent1"/>
              </a:solidFill>
            </a:endParaRPr>
          </a:p>
          <a:p>
            <a:pPr marL="685800" indent="-457200">
              <a:buFont typeface="Arial" panose="020B0604020202020204" pitchFamily="34" charset="0"/>
              <a:buChar char="•"/>
            </a:pPr>
            <a:r>
              <a:rPr lang="en-US" dirty="0"/>
              <a:t>Research Site Authorizations</a:t>
            </a:r>
          </a:p>
          <a:p>
            <a:pPr marL="685800" indent="-457200">
              <a:buFont typeface="Arial" panose="020B0604020202020204" pitchFamily="34" charset="0"/>
              <a:buChar char="•"/>
            </a:pPr>
            <a:r>
              <a:rPr lang="en-US" dirty="0"/>
              <a:t>Departmental Access to Data</a:t>
            </a:r>
          </a:p>
          <a:p>
            <a:pPr marL="685800" indent="-457200">
              <a:buFont typeface="Arial" panose="020B0604020202020204" pitchFamily="34" charset="0"/>
              <a:buChar char="•"/>
            </a:pPr>
            <a:r>
              <a:rPr lang="en-US" dirty="0"/>
              <a:t>Registrars' office- </a:t>
            </a:r>
          </a:p>
          <a:p>
            <a:pPr marL="1143000" lvl="1" indent="-457200"/>
            <a:r>
              <a:rPr lang="en-US" dirty="0"/>
              <a:t>FERPA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FERPA (</a:t>
            </a:r>
            <a:r>
              <a:rPr kumimoji="0" lang="en-US" sz="12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Family Educational Rights and Privacy Act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a federal law that regulates the disclosure of personally identifiable information- from student education records. Research that involves collecting data in schools and/or accessing information from education records are subject to laws that impact data access, collection procedures, and limit the IRB's ability to waive consent. With a few narrow exceptions, FERPA broadly defines "education records" to mean records that are directly related to a student and maintained by an educational agency or institution or by a party acting for the agency or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Be very specific about what data you are requesting to the IRB and to the registrar (e.g., instead of a generic response such as ‘academic record’, list all items you will collect: GPAs and cumulative GPAs, students’ academic transcript, course and grade history, gender identity, ethnicity, etc.)</a:t>
            </a:r>
          </a:p>
          <a:p>
            <a:endParaRPr lang="en-US" dirty="0"/>
          </a:p>
        </p:txBody>
      </p:sp>
      <p:sp>
        <p:nvSpPr>
          <p:cNvPr id="4" name="Slide Number Placeholder 3">
            <a:extLst>
              <a:ext uri="{FF2B5EF4-FFF2-40B4-BE49-F238E27FC236}">
                <a16:creationId xmlns:a16="http://schemas.microsoft.com/office/drawing/2014/main" id="{37930FFC-602D-7811-778C-44E067FD474A}"/>
              </a:ext>
            </a:extLst>
          </p:cNvPr>
          <p:cNvSpPr>
            <a:spLocks noGrp="1"/>
          </p:cNvSpPr>
          <p:nvPr>
            <p:ph type="sldNum" sz="quarter" idx="5"/>
          </p:nvPr>
        </p:nvSpPr>
        <p:spPr/>
        <p:txBody>
          <a:bodyPr/>
          <a:lstStyle/>
          <a:p>
            <a:fld id="{F6DDACBC-5A1C-264C-B637-7C18ABF0F2BE}" type="slidenum">
              <a:rPr lang="en-US" smtClean="0"/>
              <a:t>14</a:t>
            </a:fld>
            <a:endParaRPr lang="en-US"/>
          </a:p>
        </p:txBody>
      </p:sp>
    </p:spTree>
    <p:extLst>
      <p:ext uri="{BB962C8B-B14F-4D97-AF65-F5344CB8AC3E}">
        <p14:creationId xmlns:p14="http://schemas.microsoft.com/office/powerpoint/2010/main" val="3126848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D8C8-83C8-AD5E-2F91-247F63C98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265E6-C362-21C7-946A-CEC5A0409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F53D0-0646-8328-3BB8-405014B4B8F5}"/>
              </a:ext>
            </a:extLst>
          </p:cNvPr>
          <p:cNvSpPr>
            <a:spLocks noGrp="1"/>
          </p:cNvSpPr>
          <p:nvPr>
            <p:ph type="body" idx="1"/>
          </p:nvPr>
        </p:nvSpPr>
        <p:spPr/>
        <p:txBody>
          <a:bodyPr/>
          <a:lstStyle/>
          <a:p>
            <a:r>
              <a:rPr lang="en-US" dirty="0"/>
              <a:t>Common Pitfalls in subjects and recruitment section include</a:t>
            </a:r>
          </a:p>
          <a:p>
            <a:pPr marL="171450" indent="-171450">
              <a:buFont typeface="Arial" panose="020B0604020202020204" pitchFamily="34" charset="0"/>
              <a:buChar char="•"/>
            </a:pPr>
            <a:r>
              <a:rPr lang="en-US" dirty="0"/>
              <a:t> </a:t>
            </a:r>
            <a:r>
              <a:rPr lang="en-US" dirty="0">
                <a:solidFill>
                  <a:schemeClr val="tx1"/>
                </a:solidFill>
              </a:rPr>
              <a:t>Recruitment flyers _ ensure the approval statement is added, purpose, time commitment, eligibility, risks and benefits, compensation, and no coercive language ( make sure it is voluntary)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Recruitment is research activity and cannot begin before approval is obtained. </a:t>
            </a:r>
          </a:p>
          <a:p>
            <a:endParaRPr lang="en-US" dirty="0"/>
          </a:p>
          <a:p>
            <a:r>
              <a:rPr lang="en-US" dirty="0"/>
              <a:t>Ancillary approvals </a:t>
            </a:r>
          </a:p>
          <a:p>
            <a:endParaRPr lang="en-US" sz="2800" b="0" i="1" dirty="0">
              <a:solidFill>
                <a:schemeClr val="accent1">
                  <a:lumMod val="50000"/>
                </a:schemeClr>
              </a:solidFill>
              <a:effectLst/>
              <a:latin typeface="Lucida Grande"/>
            </a:endParaRPr>
          </a:p>
          <a:p>
            <a:r>
              <a:rPr lang="en-US" sz="2800" b="0" i="1" dirty="0">
                <a:solidFill>
                  <a:schemeClr val="accent1">
                    <a:lumMod val="50000"/>
                  </a:schemeClr>
                </a:solidFill>
                <a:effectLst/>
                <a:latin typeface="Lucida Grande"/>
              </a:rPr>
              <a:t>Some projects involve activities that require specialized review outside of the IRB</a:t>
            </a:r>
          </a:p>
          <a:p>
            <a:pPr marL="0" indent="0" algn="ctr">
              <a:buNone/>
            </a:pPr>
            <a:endParaRPr lang="en-US" dirty="0">
              <a:solidFill>
                <a:schemeClr val="accent1"/>
              </a:solidFill>
            </a:endParaRPr>
          </a:p>
          <a:p>
            <a:pPr marL="685800" indent="-457200">
              <a:buFont typeface="Arial" panose="020B0604020202020204" pitchFamily="34" charset="0"/>
              <a:buChar char="•"/>
            </a:pPr>
            <a:r>
              <a:rPr lang="en-US" dirty="0"/>
              <a:t>Research Site Authorizations</a:t>
            </a:r>
          </a:p>
          <a:p>
            <a:pPr marL="685800" indent="-457200">
              <a:buFont typeface="Arial" panose="020B0604020202020204" pitchFamily="34" charset="0"/>
              <a:buChar char="•"/>
            </a:pPr>
            <a:r>
              <a:rPr lang="en-US" dirty="0"/>
              <a:t>Departmental Access to Data</a:t>
            </a:r>
          </a:p>
          <a:p>
            <a:pPr marL="685800" indent="-457200">
              <a:buFont typeface="Arial" panose="020B0604020202020204" pitchFamily="34" charset="0"/>
              <a:buChar char="•"/>
            </a:pPr>
            <a:r>
              <a:rPr lang="en-US" dirty="0"/>
              <a:t>Registrars' office- </a:t>
            </a:r>
          </a:p>
          <a:p>
            <a:pPr marL="1143000" lvl="1" indent="-457200"/>
            <a:r>
              <a:rPr lang="en-US" dirty="0"/>
              <a:t>FERPA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FERPA (</a:t>
            </a:r>
            <a:r>
              <a:rPr kumimoji="0" lang="en-US" sz="12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Family Educational Rights and Privacy Act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a federal law that regulates the disclosure of personally identifiable information- from student education records. Research that involves collecting data in schools and/or accessing information from education records are subject to laws that impact data access, collection procedures, and limit the IRB's ability to waive consent. With a few narrow exceptions, FERPA broadly defines "education records" to mean records that are directly related to a student and maintained by an educational agency or institution or by a party acting for the agency or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Be very specific about what data you are requesting to the IRB and to the registrar (e.g., instead of a generic response such as ‘academic record’, list all items you will collect: GPAs and cumulative GPAs, students’ academic transcript, course and grade history, gender identity, ethnicity, etc.)</a:t>
            </a:r>
          </a:p>
          <a:p>
            <a:endParaRPr lang="en-US" dirty="0"/>
          </a:p>
        </p:txBody>
      </p:sp>
      <p:sp>
        <p:nvSpPr>
          <p:cNvPr id="4" name="Slide Number Placeholder 3">
            <a:extLst>
              <a:ext uri="{FF2B5EF4-FFF2-40B4-BE49-F238E27FC236}">
                <a16:creationId xmlns:a16="http://schemas.microsoft.com/office/drawing/2014/main" id="{4D530BA2-0C27-FE16-04C1-502DBF42CC2A}"/>
              </a:ext>
            </a:extLst>
          </p:cNvPr>
          <p:cNvSpPr>
            <a:spLocks noGrp="1"/>
          </p:cNvSpPr>
          <p:nvPr>
            <p:ph type="sldNum" sz="quarter" idx="5"/>
          </p:nvPr>
        </p:nvSpPr>
        <p:spPr/>
        <p:txBody>
          <a:bodyPr/>
          <a:lstStyle/>
          <a:p>
            <a:fld id="{F6DDACBC-5A1C-264C-B637-7C18ABF0F2BE}" type="slidenum">
              <a:rPr lang="en-US" smtClean="0"/>
              <a:t>15</a:t>
            </a:fld>
            <a:endParaRPr lang="en-US"/>
          </a:p>
        </p:txBody>
      </p:sp>
    </p:spTree>
    <p:extLst>
      <p:ext uri="{BB962C8B-B14F-4D97-AF65-F5344CB8AC3E}">
        <p14:creationId xmlns:p14="http://schemas.microsoft.com/office/powerpoint/2010/main" val="81994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88D64-5ABD-6D62-74BF-4210899E7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23E5E-BBB4-27C4-A914-E2147B51F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D2375-744D-9387-43F8-EABC2B7CEC0D}"/>
              </a:ext>
            </a:extLst>
          </p:cNvPr>
          <p:cNvSpPr>
            <a:spLocks noGrp="1"/>
          </p:cNvSpPr>
          <p:nvPr>
            <p:ph type="body" idx="1"/>
          </p:nvPr>
        </p:nvSpPr>
        <p:spPr/>
        <p:txBody>
          <a:bodyPr/>
          <a:lstStyle/>
          <a:p>
            <a:r>
              <a:rPr lang="en-US" dirty="0"/>
              <a:t>Incidental participation of pregnant women or certain vulnerable people is okay because that cannot be controlled.</a:t>
            </a:r>
          </a:p>
          <a:p>
            <a:endParaRPr lang="en-US" dirty="0"/>
          </a:p>
          <a:p>
            <a:r>
              <a:rPr lang="en-US" dirty="0"/>
              <a:t>Common Pitfalls in subjects and recruitment section include</a:t>
            </a:r>
          </a:p>
          <a:p>
            <a:pPr marL="171450" indent="-171450">
              <a:buFont typeface="Arial" panose="020B0604020202020204" pitchFamily="34" charset="0"/>
              <a:buChar char="•"/>
            </a:pPr>
            <a:r>
              <a:rPr lang="en-US" dirty="0"/>
              <a:t> </a:t>
            </a:r>
            <a:r>
              <a:rPr lang="en-US" dirty="0">
                <a:solidFill>
                  <a:schemeClr val="tx1"/>
                </a:solidFill>
              </a:rPr>
              <a:t>Recruitment flyers _ ensure the approval statement is added, purpose, time commitment, eligibility, risks and benefits, compensation, and no coercive language ( make sure it is voluntary)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en-US" dirty="0">
                <a:solidFill>
                  <a:schemeClr val="tx1"/>
                </a:solidFill>
              </a:rPr>
              <a:t>Recruitment is research activity and cannot begin before approval is obtained. </a:t>
            </a:r>
          </a:p>
          <a:p>
            <a:endParaRPr lang="en-US" dirty="0"/>
          </a:p>
          <a:p>
            <a:r>
              <a:rPr lang="en-US" dirty="0"/>
              <a:t>Ancillary approvals </a:t>
            </a:r>
          </a:p>
          <a:p>
            <a:endParaRPr lang="en-US" sz="2800" b="0" i="1" dirty="0">
              <a:solidFill>
                <a:schemeClr val="accent1">
                  <a:lumMod val="50000"/>
                </a:schemeClr>
              </a:solidFill>
              <a:effectLst/>
              <a:latin typeface="Lucida Grande"/>
            </a:endParaRPr>
          </a:p>
          <a:p>
            <a:r>
              <a:rPr lang="en-US" sz="2800" b="0" i="1" dirty="0">
                <a:solidFill>
                  <a:schemeClr val="accent1">
                    <a:lumMod val="50000"/>
                  </a:schemeClr>
                </a:solidFill>
                <a:effectLst/>
                <a:latin typeface="Lucida Grande"/>
              </a:rPr>
              <a:t>Some projects involve activities that require specialized review outside of the IRB</a:t>
            </a:r>
          </a:p>
          <a:p>
            <a:pPr marL="0" indent="0" algn="ctr">
              <a:buNone/>
            </a:pPr>
            <a:endParaRPr lang="en-US" dirty="0">
              <a:solidFill>
                <a:schemeClr val="accent1"/>
              </a:solidFill>
            </a:endParaRPr>
          </a:p>
          <a:p>
            <a:pPr marL="685800" indent="-457200">
              <a:buFont typeface="Arial" panose="020B0604020202020204" pitchFamily="34" charset="0"/>
              <a:buChar char="•"/>
            </a:pPr>
            <a:r>
              <a:rPr lang="en-US" dirty="0"/>
              <a:t>Research Site Authorizations</a:t>
            </a:r>
          </a:p>
          <a:p>
            <a:pPr marL="685800" indent="-457200">
              <a:buFont typeface="Arial" panose="020B0604020202020204" pitchFamily="34" charset="0"/>
              <a:buChar char="•"/>
            </a:pPr>
            <a:r>
              <a:rPr lang="en-US" dirty="0"/>
              <a:t>Departmental Access to Data</a:t>
            </a:r>
          </a:p>
          <a:p>
            <a:pPr marL="685800" indent="-457200">
              <a:buFont typeface="Arial" panose="020B0604020202020204" pitchFamily="34" charset="0"/>
              <a:buChar char="•"/>
            </a:pPr>
            <a:r>
              <a:rPr lang="en-US" dirty="0"/>
              <a:t>Registrars' office- </a:t>
            </a:r>
          </a:p>
          <a:p>
            <a:pPr marL="1143000" lvl="1" indent="-457200"/>
            <a:r>
              <a:rPr lang="en-US" dirty="0"/>
              <a:t>FERPA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FERPA (</a:t>
            </a:r>
            <a:r>
              <a:rPr kumimoji="0" lang="en-US" sz="12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Family Educational Rights and Privacy Act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a federal law that regulates the disclosure of personally identifiable information- from student education records. Research that involves collecting data in schools and/or accessing information from education records are subject to laws that impact data access, collection procedures, and limit the IRB's ability to waive consent. With a few narrow exceptions, FERPA broadly defines "education records" to mean records that are directly related to a student and maintained by an educational agency or institution or by a party acting for the agency or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Roboto" panose="02000000000000000000" pitchFamily="2" charset="0"/>
                <a:ea typeface="+mn-ea"/>
                <a:cs typeface="+mn-cs"/>
              </a:rPr>
              <a:t>Be very specific about what data you are requesting to the IRB and to the registrar (e.g., instead of a generic response such as ‘academic record’, list all items you will collect: GPAs and cumulative GPAs, students’ academic transcript, course and grade history, gender identity, ethnicity, etc.)</a:t>
            </a:r>
          </a:p>
          <a:p>
            <a:endParaRPr lang="en-US" dirty="0"/>
          </a:p>
        </p:txBody>
      </p:sp>
      <p:sp>
        <p:nvSpPr>
          <p:cNvPr id="4" name="Slide Number Placeholder 3">
            <a:extLst>
              <a:ext uri="{FF2B5EF4-FFF2-40B4-BE49-F238E27FC236}">
                <a16:creationId xmlns:a16="http://schemas.microsoft.com/office/drawing/2014/main" id="{5136C52D-C440-2381-9689-1F91F18AB161}"/>
              </a:ext>
            </a:extLst>
          </p:cNvPr>
          <p:cNvSpPr>
            <a:spLocks noGrp="1"/>
          </p:cNvSpPr>
          <p:nvPr>
            <p:ph type="sldNum" sz="quarter" idx="5"/>
          </p:nvPr>
        </p:nvSpPr>
        <p:spPr/>
        <p:txBody>
          <a:bodyPr/>
          <a:lstStyle/>
          <a:p>
            <a:fld id="{F6DDACBC-5A1C-264C-B637-7C18ABF0F2BE}" type="slidenum">
              <a:rPr lang="en-US" smtClean="0"/>
              <a:t>16</a:t>
            </a:fld>
            <a:endParaRPr lang="en-US"/>
          </a:p>
        </p:txBody>
      </p:sp>
    </p:spTree>
    <p:extLst>
      <p:ext uri="{BB962C8B-B14F-4D97-AF65-F5344CB8AC3E}">
        <p14:creationId xmlns:p14="http://schemas.microsoft.com/office/powerpoint/2010/main" val="3675135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33DB7-543E-7E06-AAF9-99C6A1F05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8889D-AA30-8FD5-5F55-925C5C7F5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359ED-69E5-DD94-D870-382C658F12CF}"/>
              </a:ext>
            </a:extLst>
          </p:cNvPr>
          <p:cNvSpPr>
            <a:spLocks noGrp="1"/>
          </p:cNvSpPr>
          <p:nvPr>
            <p:ph type="body" idx="1"/>
          </p:nvPr>
        </p:nvSpPr>
        <p:spPr/>
        <p:txBody>
          <a:bodyPr/>
          <a:lstStyle/>
          <a:p>
            <a:r>
              <a:rPr lang="en-US" dirty="0"/>
              <a:t>Common Pitfalls in Research focus section include</a:t>
            </a:r>
          </a:p>
          <a:p>
            <a:pPr marL="0" indent="0">
              <a:buNone/>
            </a:pPr>
            <a:endParaRPr lang="en-US" sz="1200" b="1" dirty="0">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r>
              <a:rPr lang="en-US" altLang="en-US" sz="1200" i="1" dirty="0">
                <a:latin typeface="Lato" panose="020F0502020204030203" pitchFamily="34" charset="0"/>
              </a:rPr>
              <a:t>Data security Plan: include sufficient administrative, physical, and technical safeguards to protect personal information from reasonable anticipated threats to the security or confidentiality of the information.</a:t>
            </a:r>
          </a:p>
          <a:p>
            <a:pPr marL="0" indent="0">
              <a:buNone/>
            </a:pPr>
            <a:r>
              <a:rPr lang="en-US" sz="1200" b="1" i="1" dirty="0">
                <a:effectLst/>
                <a:latin typeface="Lato" panose="020F0502020204030203" pitchFamily="34" charset="0"/>
                <a:ea typeface="Times New Roman" panose="02020603050405020304" pitchFamily="18" charset="0"/>
                <a:cs typeface="Times New Roman" panose="02020603050405020304" pitchFamily="18" charset="0"/>
              </a:rPr>
              <a:t>CPP OneDrive: is the institution approved cloud-based services to store confidential data since it has firewall, encryption, and double authentication. </a:t>
            </a:r>
          </a:p>
          <a:p>
            <a:pPr marL="0" indent="0">
              <a:buNone/>
            </a:pPr>
            <a:r>
              <a:rPr lang="en-US" sz="1200" b="1" i="1" dirty="0">
                <a:effectLst/>
                <a:latin typeface="Lato" panose="020F0502020204030203" pitchFamily="34" charset="0"/>
                <a:ea typeface="Times New Roman" panose="02020603050405020304" pitchFamily="18" charset="0"/>
                <a:cs typeface="Times New Roman" panose="02020603050405020304" pitchFamily="18" charset="0"/>
              </a:rPr>
              <a:t>Qualtrics and Microsoft forms </a:t>
            </a:r>
            <a:endParaRPr lang="en-US" sz="1200" b="1" dirty="0">
              <a:effectLst/>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endParaRPr lang="en-US" sz="1200" b="1" dirty="0">
              <a:effectLst/>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endParaRPr lang="en-US" sz="1200" b="1" dirty="0">
              <a:effectLst/>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r>
              <a:rPr lang="en-US" sz="1200" b="1" dirty="0">
                <a:effectLst/>
                <a:latin typeface="Tahoma" panose="020B0604030504040204" pitchFamily="34" charset="0"/>
                <a:ea typeface="Times New Roman" panose="02020603050405020304" pitchFamily="18" charset="0"/>
                <a:cs typeface="Times New Roman" panose="02020603050405020304" pitchFamily="18" charset="0"/>
              </a:rPr>
              <a:t>“Confidential”</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research participation means that the data from the research subject(s) </a:t>
            </a:r>
            <a:r>
              <a:rPr lang="en-US" sz="1200" b="1" dirty="0">
                <a:effectLst/>
                <a:latin typeface="Tahoma" panose="020B0604030504040204" pitchFamily="34" charset="0"/>
                <a:ea typeface="Times New Roman" panose="02020603050405020304" pitchFamily="18" charset="0"/>
                <a:cs typeface="Times New Roman" panose="02020603050405020304" pitchFamily="18" charset="0"/>
              </a:rPr>
              <a:t>can</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potentially be identified or linked to a particular individual.  Thus, </a:t>
            </a:r>
            <a:r>
              <a:rPr lang="en-US" sz="1200" b="1" dirty="0">
                <a:effectLst/>
                <a:latin typeface="Tahoma" panose="020B0604030504040204" pitchFamily="34" charset="0"/>
                <a:ea typeface="Times New Roman" panose="02020603050405020304" pitchFamily="18" charset="0"/>
                <a:cs typeface="Times New Roman" panose="02020603050405020304" pitchFamily="18" charset="0"/>
              </a:rPr>
              <a:t>any</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data collected face-to-face (consumer survey, focus groups, standing in front of a classroom, collecting IP addresses, etc.) is automatically considered in the category of being “confidential” </a:t>
            </a:r>
          </a:p>
          <a:p>
            <a:pPr marL="0" indent="0">
              <a:buNone/>
            </a:pPr>
            <a:r>
              <a:rPr lang="en-US" sz="1200" dirty="0">
                <a:effectLst/>
                <a:latin typeface="Tahoma" panose="020B0604030504040204" pitchFamily="34" charset="0"/>
                <a:ea typeface="Times New Roman" panose="02020603050405020304" pitchFamily="18" charset="0"/>
                <a:cs typeface="Times New Roman" panose="02020603050405020304" pitchFamily="18" charset="0"/>
              </a:rPr>
              <a:t>A </a:t>
            </a:r>
            <a:r>
              <a:rPr lang="en-US" sz="1200" b="1" dirty="0">
                <a:effectLst/>
                <a:latin typeface="Tahoma" panose="020B0604030504040204" pitchFamily="34" charset="0"/>
                <a:ea typeface="Times New Roman" panose="02020603050405020304" pitchFamily="18" charset="0"/>
                <a:cs typeface="Times New Roman" panose="02020603050405020304" pitchFamily="18" charset="0"/>
              </a:rPr>
              <a:t>“strictly anonymous”</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study design is one in which it is impossible to trace data or information back to the research subject from whom it was obtained.  In other words, the data </a:t>
            </a:r>
            <a:r>
              <a:rPr lang="en-US" sz="1200" b="1" dirty="0">
                <a:effectLst/>
                <a:latin typeface="Tahoma" panose="020B0604030504040204" pitchFamily="34" charset="0"/>
                <a:ea typeface="Times New Roman" panose="02020603050405020304" pitchFamily="18" charset="0"/>
                <a:cs typeface="Times New Roman" panose="02020603050405020304" pitchFamily="18" charset="0"/>
              </a:rPr>
              <a:t>cannot</a:t>
            </a:r>
            <a:r>
              <a:rPr lang="en-US" sz="1200" dirty="0">
                <a:effectLst/>
                <a:latin typeface="Tahoma" panose="020B0604030504040204" pitchFamily="34" charset="0"/>
                <a:ea typeface="Times New Roman" panose="02020603050405020304" pitchFamily="18" charset="0"/>
                <a:cs typeface="Times New Roman" panose="02020603050405020304" pitchFamily="18" charset="0"/>
              </a:rPr>
              <a:t> be identified to any research participant, not even by the researcher.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FEE92B0-0A94-5491-4647-B30D333B9B18}"/>
              </a:ext>
            </a:extLst>
          </p:cNvPr>
          <p:cNvSpPr>
            <a:spLocks noGrp="1"/>
          </p:cNvSpPr>
          <p:nvPr>
            <p:ph type="sldNum" sz="quarter" idx="5"/>
          </p:nvPr>
        </p:nvSpPr>
        <p:spPr/>
        <p:txBody>
          <a:bodyPr/>
          <a:lstStyle/>
          <a:p>
            <a:fld id="{F6DDACBC-5A1C-264C-B637-7C18ABF0F2BE}" type="slidenum">
              <a:rPr lang="en-US" smtClean="0"/>
              <a:t>17</a:t>
            </a:fld>
            <a:endParaRPr lang="en-US"/>
          </a:p>
        </p:txBody>
      </p:sp>
    </p:spTree>
    <p:extLst>
      <p:ext uri="{BB962C8B-B14F-4D97-AF65-F5344CB8AC3E}">
        <p14:creationId xmlns:p14="http://schemas.microsoft.com/office/powerpoint/2010/main" val="273693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9A92-6E36-F97D-5C0C-E8D2B2AF2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A07C9-CAB3-C335-7C3A-5B60F47AE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F8C27-B752-4140-7832-11EBF70FD9B8}"/>
              </a:ext>
            </a:extLst>
          </p:cNvPr>
          <p:cNvSpPr>
            <a:spLocks noGrp="1"/>
          </p:cNvSpPr>
          <p:nvPr>
            <p:ph type="body" idx="1"/>
          </p:nvPr>
        </p:nvSpPr>
        <p:spPr/>
        <p:txBody>
          <a:bodyPr/>
          <a:lstStyle/>
          <a:p>
            <a:r>
              <a:rPr lang="en-US" dirty="0"/>
              <a:t>Common Misconception is that the is NO risk in a research study. There is always some risk to anything.</a:t>
            </a:r>
          </a:p>
          <a:p>
            <a:endParaRPr lang="en-US" dirty="0"/>
          </a:p>
          <a:p>
            <a:r>
              <a:rPr lang="en-US" dirty="0"/>
              <a:t>Goes back to the basics, think about the risks, no matter how small in your study. This could include: sitting for certain amount of time, how likely are the question to cause emotional distress or even slight discomfort? If the data were to be mishandled, what social, professional, financial, legal (</a:t>
            </a:r>
            <a:r>
              <a:rPr lang="en-US" dirty="0" err="1"/>
              <a:t>etc</a:t>
            </a:r>
            <a:r>
              <a:rPr lang="en-US" dirty="0"/>
              <a:t>) consequences might there be? </a:t>
            </a:r>
          </a:p>
          <a:p>
            <a:r>
              <a:rPr lang="en-US" dirty="0"/>
              <a:t>Will they be ingesting any food? Think about safety and food handling.  Will they be wearing any devices? </a:t>
            </a:r>
          </a:p>
          <a:p>
            <a:endParaRPr lang="en-US" dirty="0"/>
          </a:p>
        </p:txBody>
      </p:sp>
      <p:sp>
        <p:nvSpPr>
          <p:cNvPr id="4" name="Slide Number Placeholder 3">
            <a:extLst>
              <a:ext uri="{FF2B5EF4-FFF2-40B4-BE49-F238E27FC236}">
                <a16:creationId xmlns:a16="http://schemas.microsoft.com/office/drawing/2014/main" id="{BAE2093B-8F39-18DA-38D6-863BC41F76D4}"/>
              </a:ext>
            </a:extLst>
          </p:cNvPr>
          <p:cNvSpPr>
            <a:spLocks noGrp="1"/>
          </p:cNvSpPr>
          <p:nvPr>
            <p:ph type="sldNum" sz="quarter" idx="5"/>
          </p:nvPr>
        </p:nvSpPr>
        <p:spPr/>
        <p:txBody>
          <a:bodyPr/>
          <a:lstStyle/>
          <a:p>
            <a:fld id="{F6DDACBC-5A1C-264C-B637-7C18ABF0F2BE}" type="slidenum">
              <a:rPr lang="en-US" smtClean="0"/>
              <a:t>18</a:t>
            </a:fld>
            <a:endParaRPr lang="en-US"/>
          </a:p>
        </p:txBody>
      </p:sp>
    </p:spTree>
    <p:extLst>
      <p:ext uri="{BB962C8B-B14F-4D97-AF65-F5344CB8AC3E}">
        <p14:creationId xmlns:p14="http://schemas.microsoft.com/office/powerpoint/2010/main" val="795534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5422D-C967-5E29-04C0-EFE7101D7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4407D-819A-CDA3-892A-F699062C0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2E91E-210C-13A6-6E79-D54769EB2457}"/>
              </a:ext>
            </a:extLst>
          </p:cNvPr>
          <p:cNvSpPr>
            <a:spLocks noGrp="1"/>
          </p:cNvSpPr>
          <p:nvPr>
            <p:ph type="body" idx="1"/>
          </p:nvPr>
        </p:nvSpPr>
        <p:spPr/>
        <p:txBody>
          <a:bodyPr/>
          <a:lstStyle/>
          <a:p>
            <a:r>
              <a:rPr lang="en-US" dirty="0"/>
              <a:t>Disclose on consent forms, no benefits where people would be missing out on.</a:t>
            </a:r>
          </a:p>
          <a:p>
            <a:endParaRPr lang="en-US" dirty="0"/>
          </a:p>
          <a:p>
            <a:r>
              <a:rPr lang="en-US" dirty="0"/>
              <a:t>Common Misconception is that the is NO risk in a research study. There is always some risk to anything.</a:t>
            </a:r>
          </a:p>
          <a:p>
            <a:endParaRPr lang="en-US" dirty="0"/>
          </a:p>
          <a:p>
            <a:r>
              <a:rPr lang="en-US" dirty="0"/>
              <a:t>Goes back to the basics, think about the risks, no matter how small in your study. This could include: sitting for certain amount of time, how likely are the question to cause emotional distress or even slight discomfort? If the data were to be mishandled, what social, professional, financial, legal (</a:t>
            </a:r>
            <a:r>
              <a:rPr lang="en-US" dirty="0" err="1"/>
              <a:t>etc</a:t>
            </a:r>
            <a:r>
              <a:rPr lang="en-US" dirty="0"/>
              <a:t>) consequences might there be? </a:t>
            </a:r>
          </a:p>
          <a:p>
            <a:r>
              <a:rPr lang="en-US" dirty="0"/>
              <a:t>Will they be ingesting any food? Think about safety and food handling.  Will they be wearing any devices? </a:t>
            </a:r>
          </a:p>
          <a:p>
            <a:endParaRPr lang="en-US" dirty="0"/>
          </a:p>
        </p:txBody>
      </p:sp>
      <p:sp>
        <p:nvSpPr>
          <p:cNvPr id="4" name="Slide Number Placeholder 3">
            <a:extLst>
              <a:ext uri="{FF2B5EF4-FFF2-40B4-BE49-F238E27FC236}">
                <a16:creationId xmlns:a16="http://schemas.microsoft.com/office/drawing/2014/main" id="{40C9219A-6AAD-73AE-59BD-A7B34F968651}"/>
              </a:ext>
            </a:extLst>
          </p:cNvPr>
          <p:cNvSpPr>
            <a:spLocks noGrp="1"/>
          </p:cNvSpPr>
          <p:nvPr>
            <p:ph type="sldNum" sz="quarter" idx="5"/>
          </p:nvPr>
        </p:nvSpPr>
        <p:spPr/>
        <p:txBody>
          <a:bodyPr/>
          <a:lstStyle/>
          <a:p>
            <a:fld id="{F6DDACBC-5A1C-264C-B637-7C18ABF0F2BE}" type="slidenum">
              <a:rPr lang="en-US" smtClean="0"/>
              <a:t>19</a:t>
            </a:fld>
            <a:endParaRPr lang="en-US"/>
          </a:p>
        </p:txBody>
      </p:sp>
    </p:spTree>
    <p:extLst>
      <p:ext uri="{BB962C8B-B14F-4D97-AF65-F5344CB8AC3E}">
        <p14:creationId xmlns:p14="http://schemas.microsoft.com/office/powerpoint/2010/main" val="116386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9E0F7-3727-FBEE-9BE5-184AD576C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C4DF9-A524-A0CC-46FD-757DBA943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63BF0-6BDA-E3B8-67B9-52819F82D886}"/>
              </a:ext>
            </a:extLst>
          </p:cNvPr>
          <p:cNvSpPr>
            <a:spLocks noGrp="1"/>
          </p:cNvSpPr>
          <p:nvPr>
            <p:ph type="body" idx="1"/>
          </p:nvPr>
        </p:nvSpPr>
        <p:spPr/>
        <p:txBody>
          <a:bodyPr/>
          <a:lstStyle/>
          <a:p>
            <a:r>
              <a:rPr lang="en-US" dirty="0"/>
              <a:t>Background</a:t>
            </a:r>
          </a:p>
          <a:p>
            <a:r>
              <a:rPr lang="en-US" dirty="0"/>
              <a:t>ICF: This document is an agreement made with human participants that outlines every relevant aspect that is required to make an informed decisions (respects for person)</a:t>
            </a:r>
          </a:p>
        </p:txBody>
      </p:sp>
      <p:sp>
        <p:nvSpPr>
          <p:cNvPr id="4" name="Slide Number Placeholder 3">
            <a:extLst>
              <a:ext uri="{FF2B5EF4-FFF2-40B4-BE49-F238E27FC236}">
                <a16:creationId xmlns:a16="http://schemas.microsoft.com/office/drawing/2014/main" id="{B1F2D124-52D7-DB24-4B72-4FA5FE8B07FB}"/>
              </a:ext>
            </a:extLst>
          </p:cNvPr>
          <p:cNvSpPr>
            <a:spLocks noGrp="1"/>
          </p:cNvSpPr>
          <p:nvPr>
            <p:ph type="sldNum" sz="quarter" idx="5"/>
          </p:nvPr>
        </p:nvSpPr>
        <p:spPr/>
        <p:txBody>
          <a:bodyPr/>
          <a:lstStyle/>
          <a:p>
            <a:fld id="{F6DDACBC-5A1C-264C-B637-7C18ABF0F2BE}" type="slidenum">
              <a:rPr lang="en-US" smtClean="0"/>
              <a:t>20</a:t>
            </a:fld>
            <a:endParaRPr lang="en-US"/>
          </a:p>
        </p:txBody>
      </p:sp>
    </p:spTree>
    <p:extLst>
      <p:ext uri="{BB962C8B-B14F-4D97-AF65-F5344CB8AC3E}">
        <p14:creationId xmlns:p14="http://schemas.microsoft.com/office/powerpoint/2010/main" val="319068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t>N  ow the Belmont report, an elaborate 3-page document describing the following 3 principles guides the IRB is ensuring individuals are treated as autonomous people</a:t>
            </a:r>
          </a:p>
          <a:p>
            <a:pPr eaLnBrk="1" hangingPunct="1">
              <a:defRPr/>
            </a:pPr>
            <a:endParaRPr lang="en-US" altLang="en-US" dirty="0"/>
          </a:p>
          <a:p>
            <a:pPr eaLnBrk="1" hangingPunct="1">
              <a:defRPr/>
            </a:pPr>
            <a:r>
              <a:rPr lang="en-US"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Respect for Persons- individuals are free to make their own decisions of whether to participate in the research or not, based on their own judgement and choices. Also understanding that people with diminished autonomy are entitled to protection. Individuals that are incarcerated, children, or individuals incapacitated by a disability)</a:t>
            </a:r>
          </a:p>
          <a:p>
            <a:pPr eaLnBrk="1" hangingPunct="1">
              <a:defRPr/>
            </a:pPr>
            <a:r>
              <a:rPr lang="en-US"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Beneficence- The idea of securing someone's well being, it encompasses both individual benefits as well as potential benefits to society ( a favorable risk/benefit assessment) </a:t>
            </a:r>
            <a:endParaRPr lang="en-US" altLang="en-US" dirty="0"/>
          </a:p>
          <a:p>
            <a:pPr eaLnBrk="1" hangingPunct="1">
              <a:defRPr/>
            </a:pPr>
            <a:r>
              <a:rPr lang="en-US"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Justice- There needs to be a fair procedure and outcomes to the selection of the research subjects. </a:t>
            </a:r>
          </a:p>
          <a:p>
            <a:pPr eaLnBrk="1" hangingPunct="1">
              <a:defRPr/>
            </a:pPr>
            <a:endParaRPr lang="en-US" alt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3</a:t>
            </a:fld>
            <a:endParaRPr lang="en-US"/>
          </a:p>
        </p:txBody>
      </p:sp>
    </p:spTree>
    <p:extLst>
      <p:ext uri="{BB962C8B-B14F-4D97-AF65-F5344CB8AC3E}">
        <p14:creationId xmlns:p14="http://schemas.microsoft.com/office/powerpoint/2010/main" val="134042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2EB9-7A6F-C005-5342-2C803BF68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FFB22-A126-4382-A470-209308165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FA9DA-DDF1-C9E8-CE4B-D57E8686F9EA}"/>
              </a:ext>
            </a:extLst>
          </p:cNvPr>
          <p:cNvSpPr>
            <a:spLocks noGrp="1"/>
          </p:cNvSpPr>
          <p:nvPr>
            <p:ph type="body" idx="1"/>
          </p:nvPr>
        </p:nvSpPr>
        <p:spPr/>
        <p:txBody>
          <a:bodyPr/>
          <a:lstStyle/>
          <a:p>
            <a:r>
              <a:rPr lang="en-US" dirty="0"/>
              <a:t>Background</a:t>
            </a:r>
          </a:p>
          <a:p>
            <a:r>
              <a:rPr lang="en-US" dirty="0"/>
              <a:t>ICF: This document is an agreement made with human participants that outlines every relevant aspect that is required to make an informed decisions (respects for person)</a:t>
            </a:r>
          </a:p>
        </p:txBody>
      </p:sp>
      <p:sp>
        <p:nvSpPr>
          <p:cNvPr id="4" name="Slide Number Placeholder 3">
            <a:extLst>
              <a:ext uri="{FF2B5EF4-FFF2-40B4-BE49-F238E27FC236}">
                <a16:creationId xmlns:a16="http://schemas.microsoft.com/office/drawing/2014/main" id="{3ED397A7-3014-4543-4BB6-8934378944B8}"/>
              </a:ext>
            </a:extLst>
          </p:cNvPr>
          <p:cNvSpPr>
            <a:spLocks noGrp="1"/>
          </p:cNvSpPr>
          <p:nvPr>
            <p:ph type="sldNum" sz="quarter" idx="5"/>
          </p:nvPr>
        </p:nvSpPr>
        <p:spPr/>
        <p:txBody>
          <a:bodyPr/>
          <a:lstStyle/>
          <a:p>
            <a:fld id="{F6DDACBC-5A1C-264C-B637-7C18ABF0F2BE}" type="slidenum">
              <a:rPr lang="en-US" smtClean="0"/>
              <a:t>21</a:t>
            </a:fld>
            <a:endParaRPr lang="en-US"/>
          </a:p>
        </p:txBody>
      </p:sp>
    </p:spTree>
    <p:extLst>
      <p:ext uri="{BB962C8B-B14F-4D97-AF65-F5344CB8AC3E}">
        <p14:creationId xmlns:p14="http://schemas.microsoft.com/office/powerpoint/2010/main" val="118290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76DF-A86A-2EC1-B583-AFBC57F80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4EFA1-FD46-8DC6-02BB-847C721E2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ED983-43E6-227E-99D4-FA49447CB391}"/>
              </a:ext>
            </a:extLst>
          </p:cNvPr>
          <p:cNvSpPr>
            <a:spLocks noGrp="1"/>
          </p:cNvSpPr>
          <p:nvPr>
            <p:ph type="body" idx="1"/>
          </p:nvPr>
        </p:nvSpPr>
        <p:spPr/>
        <p:txBody>
          <a:bodyPr/>
          <a:lstStyle/>
          <a:p>
            <a:r>
              <a:rPr lang="en-US"/>
              <a:t>Common Pitfalls in Research focus section include</a:t>
            </a:r>
          </a:p>
          <a:p>
            <a:r>
              <a:rPr lang="en-US"/>
              <a:t>* Missing </a:t>
            </a:r>
          </a:p>
        </p:txBody>
      </p:sp>
      <p:sp>
        <p:nvSpPr>
          <p:cNvPr id="4" name="Slide Number Placeholder 3">
            <a:extLst>
              <a:ext uri="{FF2B5EF4-FFF2-40B4-BE49-F238E27FC236}">
                <a16:creationId xmlns:a16="http://schemas.microsoft.com/office/drawing/2014/main" id="{ABDBED81-2433-B976-39FD-2B56C8F508C7}"/>
              </a:ext>
            </a:extLst>
          </p:cNvPr>
          <p:cNvSpPr>
            <a:spLocks noGrp="1"/>
          </p:cNvSpPr>
          <p:nvPr>
            <p:ph type="sldNum" sz="quarter" idx="5"/>
          </p:nvPr>
        </p:nvSpPr>
        <p:spPr/>
        <p:txBody>
          <a:bodyPr/>
          <a:lstStyle/>
          <a:p>
            <a:fld id="{F6DDACBC-5A1C-264C-B637-7C18ABF0F2BE}" type="slidenum">
              <a:rPr lang="en-US" smtClean="0"/>
              <a:t>22</a:t>
            </a:fld>
            <a:endParaRPr lang="en-US"/>
          </a:p>
        </p:txBody>
      </p:sp>
    </p:spTree>
    <p:extLst>
      <p:ext uri="{BB962C8B-B14F-4D97-AF65-F5344CB8AC3E}">
        <p14:creationId xmlns:p14="http://schemas.microsoft.com/office/powerpoint/2010/main" val="1235809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E265-D2C3-4907-01EB-17ECA6CA6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61FFB-00F0-D2C0-C703-F6855B496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57875-1B03-D34B-9CF1-CB7EDEEBE029}"/>
              </a:ext>
            </a:extLst>
          </p:cNvPr>
          <p:cNvSpPr>
            <a:spLocks noGrp="1"/>
          </p:cNvSpPr>
          <p:nvPr>
            <p:ph type="body" idx="1"/>
          </p:nvPr>
        </p:nvSpPr>
        <p:spPr/>
        <p:txBody>
          <a:bodyPr/>
          <a:lstStyle/>
          <a:p>
            <a:r>
              <a:rPr lang="en-US"/>
              <a:t>Common Pitfalls in Research focus section include</a:t>
            </a:r>
          </a:p>
          <a:p>
            <a:r>
              <a:rPr lang="en-US"/>
              <a:t>* Missing </a:t>
            </a:r>
          </a:p>
        </p:txBody>
      </p:sp>
      <p:sp>
        <p:nvSpPr>
          <p:cNvPr id="4" name="Slide Number Placeholder 3">
            <a:extLst>
              <a:ext uri="{FF2B5EF4-FFF2-40B4-BE49-F238E27FC236}">
                <a16:creationId xmlns:a16="http://schemas.microsoft.com/office/drawing/2014/main" id="{073C77A7-132C-DD06-8C9E-C2E2BD97EC55}"/>
              </a:ext>
            </a:extLst>
          </p:cNvPr>
          <p:cNvSpPr>
            <a:spLocks noGrp="1"/>
          </p:cNvSpPr>
          <p:nvPr>
            <p:ph type="sldNum" sz="quarter" idx="5"/>
          </p:nvPr>
        </p:nvSpPr>
        <p:spPr/>
        <p:txBody>
          <a:bodyPr/>
          <a:lstStyle/>
          <a:p>
            <a:fld id="{F6DDACBC-5A1C-264C-B637-7C18ABF0F2BE}" type="slidenum">
              <a:rPr lang="en-US" smtClean="0"/>
              <a:t>23</a:t>
            </a:fld>
            <a:endParaRPr lang="en-US"/>
          </a:p>
        </p:txBody>
      </p:sp>
    </p:spTree>
    <p:extLst>
      <p:ext uri="{BB962C8B-B14F-4D97-AF65-F5344CB8AC3E}">
        <p14:creationId xmlns:p14="http://schemas.microsoft.com/office/powerpoint/2010/main" val="156059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srgbClr val="212529"/>
                </a:solidFill>
                <a:effectLst/>
                <a:uLnTx/>
                <a:uFillTx/>
                <a:latin typeface="Arial" panose="020B0604020202020204" pitchFamily="34" charset="0"/>
                <a:ea typeface="+mn-ea"/>
                <a:cs typeface="+mn-cs"/>
                <a:hlinkClick r:id="rId3"/>
              </a:rPr>
              <a:t> The nonscientist member’s primary concern, is in the non-scientific area; the nonaffiliated/community member provides perspective of values, morals, and life circumstances for that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The purpose of a diverse membership is to promote respect for the IRB's advice and counsel in safeguarding the rights and welfare of human subjects.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Bonny Burns-Whitmore</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Professor, Don B. Huntley College of Agriculture </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Nutrition &amp; Food Science Department </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x3793</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4"/>
              </a:rPr>
              <a:t>bburnswhitmo@cpp.edu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November 2025-June 2027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b="1" i="1"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b="1" i="1" u="sng" dirty="0">
                <a:effectLst/>
                <a:latin typeface="Arial" panose="020B0604020202020204" pitchFamily="34" charset="0"/>
                <a:ea typeface="Times New Roman" panose="02020603050405020304" pitchFamily="18" charset="0"/>
                <a:cs typeface="Times New Roman" panose="02020603050405020304" pitchFamily="18" charset="0"/>
              </a:rPr>
              <a:t>Members: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Anthony Orlando </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Associate Professor, College of Business, Finance Real Estate &amp; Law Department</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Phone:  x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unk</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Email :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5"/>
              </a:rPr>
              <a:t>aworlando@cpp.edu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Oct 2024- June 2026</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Dayna Mitchell</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Assistant Professor, College of Education</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626-222-6051</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6"/>
              </a:rPr>
              <a:t>dlmitchell@cpp.edu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November 2024 – June 2026 (became full June 2025)</a:t>
            </a:r>
          </a:p>
          <a:p>
            <a:pPr marL="0" marR="0">
              <a:buNone/>
            </a:pPr>
            <a:r>
              <a:rPr lang="en-US" sz="1800" b="1" i="1"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Marlo Herrera</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Physician Assistant – Student Health Services</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4000</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7"/>
              </a:rPr>
              <a:t>mherrera@cpp.edu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Jan 2025 – Jan 2028</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Deborah S. Klein   MSLS AHIP</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Medical Librarian (retired)- </a:t>
            </a:r>
            <a:r>
              <a:rPr lang="en-US" sz="1800" i="1" u="sng" dirty="0">
                <a:effectLst/>
                <a:latin typeface="Arial" panose="020B0604020202020204" pitchFamily="34" charset="0"/>
                <a:ea typeface="Times New Roman" panose="02020603050405020304" pitchFamily="18" charset="0"/>
                <a:cs typeface="Times New Roman" panose="02020603050405020304" pitchFamily="18" charset="0"/>
              </a:rPr>
              <a:t>Unaffiliated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(909) 625-5510</a:t>
            </a:r>
          </a:p>
          <a:p>
            <a:pPr marL="0" marR="0">
              <a:buNone/>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fr-FR"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8"/>
              </a:rPr>
              <a:t>dsklein@cpp.edu</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buNone/>
            </a:pPr>
            <a:r>
              <a:rPr lang="en-US" sz="1800" u="sng" dirty="0">
                <a:solidFill>
                  <a:srgbClr val="0000FF"/>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hlinkClick r:id="rId9"/>
              </a:rPr>
              <a:t>dkleinclaremont@gmail.com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Oct 2025- Oct 2027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Ericsson Marin</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Assistant Professor, College of Science, Computer Science Department</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Phone:  x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unk</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10"/>
              </a:rPr>
              <a:t>santanamarin@cpp.edu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Aug 2025 - June 2027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Kheng Ly-Hoang</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Assistant Professor, College of Education</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x 2646</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11"/>
              </a:rPr>
              <a:t>Khengly@cpp.edu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August 2025 – June 2026</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51435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Cristina Runnalls (</a:t>
            </a:r>
            <a:r>
              <a:rPr lang="en-US" sz="1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status pending)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Assistant Professor, College of Science, Department of Mathematics</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909-869-4371	</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12"/>
              </a:rPr>
              <a:t>ccrunnalls@cpp.edu</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Aug 2025 - June 2027 (letter not sent)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Gabriele Plickert </a:t>
            </a:r>
            <a:r>
              <a:rPr lang="en-US" sz="1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(status pending)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1435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Associate Professor, CLASS, Sociology Department</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909-869-5531	</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13"/>
              </a:rPr>
              <a:t>gplickert@cpp.edu</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Aug 2025 – June 2027 (letter not sent)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buNone/>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Alternate:</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Soeun Park </a:t>
            </a:r>
          </a:p>
          <a:p>
            <a:pPr marL="45720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Assistant Professor, CLASS</a:t>
            </a:r>
          </a:p>
          <a:p>
            <a:pPr marL="45720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Phone: x 5885</a:t>
            </a:r>
          </a:p>
          <a:p>
            <a:pPr marL="45720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14"/>
              </a:rPr>
              <a:t>soeunp@cpp.edu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November 2025 – June 2027</a:t>
            </a:r>
          </a:p>
          <a:p>
            <a:pPr marL="342900" marR="0" lvl="0" indent="-342900">
              <a:buFont typeface="+mj-lt"/>
              <a:buAutoNum type="arabicPeriod"/>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Chris Martinez</a:t>
            </a: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Community Member- Alternate Unaffiliated </a:t>
            </a:r>
          </a:p>
          <a:p>
            <a:pPr marL="0" marR="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Phone: 909-525-5923</a:t>
            </a:r>
          </a:p>
          <a:p>
            <a:pPr marL="0" marR="0" indent="457200">
              <a:buNone/>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15"/>
              </a:rPr>
              <a:t>cbm@cpp.edu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457200">
              <a:buNone/>
            </a:pP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u="sng" dirty="0">
                <a:solidFill>
                  <a:srgbClr val="0000FF"/>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hlinkClick r:id="rId16"/>
              </a:rPr>
              <a:t>moreful88@hotmail.com</a:t>
            </a:r>
            <a:r>
              <a:rPr lang="en-US"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457200">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Term: </a:t>
            </a:r>
            <a:r>
              <a:rPr lang="en-US" sz="1800" dirty="0">
                <a:effectLst/>
                <a:latin typeface="Lato" panose="020F0502020204030203" pitchFamily="34" charset="0"/>
                <a:ea typeface="Times New Roman" panose="02020603050405020304" pitchFamily="18" charset="0"/>
                <a:cs typeface="Times New Roman" panose="02020603050405020304" pitchFamily="18" charset="0"/>
              </a:rPr>
              <a:t> October 2025 – Oct 2027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457200">
              <a:buNone/>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buFont typeface="+mj-lt"/>
              <a:buAutoNum type="arabicPeriod"/>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Jeyoung Woo</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14350" marR="0">
              <a:buNone/>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Associate Professor, College of Engineering, Department of Civil engineering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14350" marR="0">
              <a:buNone/>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Phone: 909-869-2471</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14350" marR="0">
              <a:buNone/>
            </a:pPr>
            <a:r>
              <a:rPr lang="en-US" sz="1800" dirty="0">
                <a:effectLst/>
                <a:latin typeface="Lato" panose="020F0502020204030203" pitchFamily="34" charset="0"/>
                <a:ea typeface="Times New Roman" panose="02020603050405020304" pitchFamily="18" charset="0"/>
                <a:cs typeface="Times New Roman" panose="02020603050405020304" pitchFamily="18" charset="0"/>
              </a:rPr>
              <a:t>Email: </a:t>
            </a:r>
            <a:r>
              <a:rPr lang="en-US" sz="1800" u="sng" dirty="0">
                <a:solidFill>
                  <a:srgbClr val="0000FF"/>
                </a:solidFill>
                <a:effectLst/>
                <a:latin typeface="Lato" panose="020F0502020204030203" pitchFamily="34" charset="0"/>
                <a:ea typeface="Times New Roman" panose="02020603050405020304" pitchFamily="18" charset="0"/>
                <a:cs typeface="Times New Roman" panose="02020603050405020304" pitchFamily="18" charset="0"/>
                <a:hlinkClick r:id="rId17"/>
              </a:rPr>
              <a:t>Jwoo@cpp.edu</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514350" marR="0"/>
            <a:r>
              <a:rPr lang="en-US" sz="1800" dirty="0">
                <a:effectLst/>
                <a:latin typeface="Lato" panose="020F0502020204030203" pitchFamily="34" charset="0"/>
                <a:ea typeface="Times New Roman" panose="02020603050405020304" pitchFamily="18" charset="0"/>
                <a:cs typeface="Times New Roman" panose="02020603050405020304" pitchFamily="18" charset="0"/>
              </a:rPr>
              <a:t>Term: Aug 2025 – June 2027</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4</a:t>
            </a:fld>
            <a:endParaRPr lang="en-US"/>
          </a:p>
        </p:txBody>
      </p:sp>
    </p:spTree>
    <p:extLst>
      <p:ext uri="{BB962C8B-B14F-4D97-AF65-F5344CB8AC3E}">
        <p14:creationId xmlns:p14="http://schemas.microsoft.com/office/powerpoint/2010/main" val="422031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decision tree----- risks, absence of informed consent and risks…</a:t>
            </a:r>
          </a:p>
          <a:p>
            <a:endParaRPr lang="en-US" dirty="0"/>
          </a:p>
          <a:p>
            <a:endParaRPr lang="en-US" dirty="0"/>
          </a:p>
          <a:p>
            <a:r>
              <a:rPr lang="en-US" dirty="0"/>
              <a:t>One of the challenges the IRB faces as well as faculty advisors is the assessment of whether the project is considered human subject research to determine if an IRB protocol application submission is necessary as well as to determine whether IRB oversight is necessary.</a:t>
            </a:r>
          </a:p>
          <a:p>
            <a:endParaRPr lang="en-US" dirty="0"/>
          </a:p>
          <a:p>
            <a:r>
              <a:rPr lang="en-US" dirty="0"/>
              <a:t>When is not research? When it is for a classroom project for research training or for program assessment- </a:t>
            </a:r>
            <a:r>
              <a:rPr lang="en-US" u="sng" dirty="0"/>
              <a:t>that will not be published</a:t>
            </a:r>
            <a:r>
              <a:rPr lang="en-US" dirty="0"/>
              <a:t>. </a:t>
            </a:r>
          </a:p>
          <a:p>
            <a:endParaRPr lang="en-US" dirty="0"/>
          </a:p>
          <a:p>
            <a:r>
              <a:rPr lang="en-US" dirty="0"/>
              <a:t>This is done by understanding if you the investigator are colleting data from human subjects ( or their private identifiable information) for generalizable knowledge. Considering you may be publishing your work in Bronco Scholar, it is likely your research related activates are considered research, as others may view your published work and continue to build on this gathered data.</a:t>
            </a:r>
          </a:p>
          <a:p>
            <a:endParaRPr lang="en-US" dirty="0"/>
          </a:p>
          <a:p>
            <a:r>
              <a:rPr lang="en-US" dirty="0"/>
              <a:t>It is also important to consider laws, and Cal Poly Pomona policies regarding research related activities. </a:t>
            </a:r>
          </a:p>
          <a:p>
            <a:r>
              <a:rPr lang="en-US" dirty="0"/>
              <a:t>https://www.cpp.edu/research/research-compliance/irb/docs/cal-poly-hrpp-pp-2018.pdf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advise you keep sufficient documentation of such decisions </a:t>
            </a:r>
          </a:p>
          <a:p>
            <a:endParaRPr lang="en-US" dirty="0"/>
          </a:p>
          <a:p>
            <a:pPr algn="l">
              <a:buFont typeface="Arial" panose="020B0604020202020204" pitchFamily="34" charset="0"/>
              <a:buChar char="•"/>
            </a:pPr>
            <a:r>
              <a:rPr lang="en-US" b="1" i="0" dirty="0">
                <a:solidFill>
                  <a:srgbClr val="2F4D65"/>
                </a:solidFill>
                <a:effectLst/>
                <a:latin typeface="Helvetica" panose="020B0604020202020204" pitchFamily="34" charset="0"/>
              </a:rPr>
              <a:t>Intervention </a:t>
            </a:r>
            <a:r>
              <a:rPr lang="en-US" b="0" i="0" dirty="0">
                <a:solidFill>
                  <a:srgbClr val="2F4D65"/>
                </a:solidFill>
                <a:effectLst/>
                <a:latin typeface="Helvetica" panose="020B0604020202020204" pitchFamily="34" charset="0"/>
              </a:rPr>
              <a:t>includes both physical procedures by which data are gathered (e.g., venipuncture) and manipulations of the subject or the subject's environment that are performed for research purposes.</a:t>
            </a:r>
          </a:p>
          <a:p>
            <a:pPr algn="l">
              <a:buFont typeface="Arial" panose="020B0604020202020204" pitchFamily="34" charset="0"/>
              <a:buChar char="•"/>
            </a:pPr>
            <a:r>
              <a:rPr lang="en-US" b="1" i="0" dirty="0">
                <a:solidFill>
                  <a:srgbClr val="2F4D65"/>
                </a:solidFill>
                <a:effectLst/>
                <a:latin typeface="Helvetica" panose="020B0604020202020204" pitchFamily="34" charset="0"/>
              </a:rPr>
              <a:t>Interaction </a:t>
            </a:r>
            <a:r>
              <a:rPr lang="en-US" b="0" i="0" dirty="0">
                <a:solidFill>
                  <a:srgbClr val="2F4D65"/>
                </a:solidFill>
                <a:effectLst/>
                <a:latin typeface="Helvetica" panose="020B0604020202020204" pitchFamily="34" charset="0"/>
              </a:rPr>
              <a:t>includes communication or interpersonal contact between investigator and subject.</a:t>
            </a:r>
          </a:p>
          <a:p>
            <a:pPr algn="l">
              <a:buFont typeface="Arial" panose="020B0604020202020204" pitchFamily="34" charset="0"/>
              <a:buChar char="•"/>
            </a:pPr>
            <a:r>
              <a:rPr lang="en-US" b="1" i="0" dirty="0">
                <a:solidFill>
                  <a:srgbClr val="2F4D65"/>
                </a:solidFill>
                <a:effectLst/>
                <a:latin typeface="Helvetica" panose="020B0604020202020204" pitchFamily="34" charset="0"/>
              </a:rPr>
              <a:t>Private information</a:t>
            </a:r>
            <a:r>
              <a:rPr lang="en-US" b="0" i="0" dirty="0">
                <a:solidFill>
                  <a:srgbClr val="2F4D65"/>
                </a:solidFill>
                <a:effectLst/>
                <a:latin typeface="Helvetica" panose="020B0604020202020204" pitchFamily="34" charset="0"/>
              </a:rPr>
              <a:t> includes information about behavior that occurs in a context in which an individual can reasonably expect that no observation or recording is taking place, and information which has been provided for specific purposes by an individual and which the individual can reasonably expect will not be made public (for example, a medical record). Private information must be individually identifiable (i.e., the identity of the subject is or may readily be ascertained by the investigator or associated with the information) in order for obtaining the information to constitute research involving human subjects.</a:t>
            </a:r>
          </a:p>
          <a:p>
            <a:pPr algn="l">
              <a:buFont typeface="Arial" panose="020B0604020202020204" pitchFamily="34" charset="0"/>
              <a:buChar char="•"/>
            </a:pPr>
            <a:endParaRPr lang="en-US" b="0" i="0" dirty="0">
              <a:solidFill>
                <a:srgbClr val="2F4D65"/>
              </a:solidFill>
              <a:effectLst/>
              <a:latin typeface="Helvetica" panose="020B0604020202020204" pitchFamily="34" charset="0"/>
            </a:endParaRPr>
          </a:p>
          <a:p>
            <a:r>
              <a:rPr kumimoji="0" lang="en-US" sz="2200" b="1"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Generalizable Knowledge: </a:t>
            </a:r>
            <a:r>
              <a:rPr kumimoji="0" lang="en-US" sz="22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However, research results do not have to be published or presented to qualify the experiment or data gathering as research. The intent to contribute to "generalizable (scholarly) knowledge" makes an experiment or data collection research, regardless of publication. </a:t>
            </a:r>
            <a:endParaRPr lang="en-US" dirty="0"/>
          </a:p>
          <a:p>
            <a:pPr>
              <a:buNone/>
            </a:pPr>
            <a:r>
              <a:rPr lang="en-US" dirty="0"/>
              <a:t>examples that are not generalizable knowledge:</a:t>
            </a:r>
          </a:p>
          <a:p>
            <a:pPr>
              <a:buNone/>
            </a:pPr>
            <a:r>
              <a:rPr lang="en-US" dirty="0"/>
              <a:t>-Quality assurance/quality improvement projects</a:t>
            </a:r>
          </a:p>
          <a:p>
            <a:pPr>
              <a:buNone/>
            </a:pPr>
            <a:r>
              <a:rPr lang="en-US" dirty="0"/>
              <a:t>-Oral histories and journalism</a:t>
            </a:r>
          </a:p>
          <a:p>
            <a:r>
              <a:rPr lang="en-US" dirty="0"/>
              <a:t>-Classroom activities</a:t>
            </a:r>
          </a:p>
          <a:p>
            <a:endParaRPr lang="en-US" dirty="0"/>
          </a:p>
          <a:p>
            <a:r>
              <a:rPr lang="en-US" dirty="0"/>
              <a:t>Is it not research</a:t>
            </a:r>
          </a:p>
          <a:p>
            <a:r>
              <a:rPr lang="en-US" dirty="0"/>
              <a:t> Is it not human subject research </a:t>
            </a:r>
          </a:p>
          <a:p>
            <a:endParaRPr 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5</a:t>
            </a:fld>
            <a:endParaRPr lang="en-US"/>
          </a:p>
        </p:txBody>
      </p:sp>
    </p:spTree>
    <p:extLst>
      <p:ext uri="{BB962C8B-B14F-4D97-AF65-F5344CB8AC3E}">
        <p14:creationId xmlns:p14="http://schemas.microsoft.com/office/powerpoint/2010/main" val="98864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B63F-4920-F6E2-7E8B-1A48D9FFE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4B366-5C61-C9DD-7E7F-99729F855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20C0E-C339-B054-8A5E-DFC9DE1162CB}"/>
              </a:ext>
            </a:extLst>
          </p:cNvPr>
          <p:cNvSpPr>
            <a:spLocks noGrp="1"/>
          </p:cNvSpPr>
          <p:nvPr>
            <p:ph type="body" idx="1"/>
          </p:nvPr>
        </p:nvSpPr>
        <p:spPr/>
        <p:txBody>
          <a:bodyPr/>
          <a:lstStyle/>
          <a:p>
            <a:r>
              <a:rPr lang="en-US" dirty="0"/>
              <a:t>Include decision tree----- risks, absence of informed consent and risks…</a:t>
            </a:r>
          </a:p>
          <a:p>
            <a:endParaRPr lang="en-US" dirty="0"/>
          </a:p>
          <a:p>
            <a:endParaRPr lang="en-US" dirty="0"/>
          </a:p>
          <a:p>
            <a:r>
              <a:rPr lang="en-US" dirty="0"/>
              <a:t>One of the challenges the IRB faces as well as faculty advisors is the assessment of whether the project is considered human subject research to determine if an IRB protocol application submission is necessary as well as to determine whether IRB oversight is necessary.</a:t>
            </a:r>
          </a:p>
          <a:p>
            <a:endParaRPr lang="en-US" dirty="0"/>
          </a:p>
          <a:p>
            <a:r>
              <a:rPr lang="en-US" dirty="0"/>
              <a:t>When is not research? When it is for a classroom project for research training or for program assessment- </a:t>
            </a:r>
            <a:r>
              <a:rPr lang="en-US" u="sng" dirty="0"/>
              <a:t>that will not be published</a:t>
            </a:r>
            <a:r>
              <a:rPr lang="en-US" dirty="0"/>
              <a:t>. </a:t>
            </a:r>
          </a:p>
          <a:p>
            <a:endParaRPr lang="en-US" dirty="0"/>
          </a:p>
          <a:p>
            <a:r>
              <a:rPr lang="en-US" dirty="0"/>
              <a:t>This is done by understanding if you the investigator are colleting data from human subjects ( or their private identifiable information) for generalizable knowledge. Considering you may be publishing your work in Bronco Scholar, it is likely your research related activates are considered research, as others may view your published work and continue to build on this gathered data.</a:t>
            </a:r>
          </a:p>
          <a:p>
            <a:endParaRPr lang="en-US" dirty="0"/>
          </a:p>
          <a:p>
            <a:r>
              <a:rPr lang="en-US" dirty="0"/>
              <a:t>It is also important to consider laws, and Cal Poly Pomona policies regarding research related activities. </a:t>
            </a:r>
          </a:p>
          <a:p>
            <a:r>
              <a:rPr lang="en-US" dirty="0"/>
              <a:t>https://www.cpp.edu/research/research-compliance/irb/docs/cal-poly-hrpp-pp-2018.pdf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advise you keep sufficient documentation of such decisions </a:t>
            </a:r>
          </a:p>
          <a:p>
            <a:endParaRPr lang="en-US" dirty="0"/>
          </a:p>
          <a:p>
            <a:pPr algn="l">
              <a:buFont typeface="Arial" panose="020B0604020202020204" pitchFamily="34" charset="0"/>
              <a:buChar char="•"/>
            </a:pPr>
            <a:r>
              <a:rPr lang="en-US" b="1" i="0" dirty="0">
                <a:solidFill>
                  <a:srgbClr val="2F4D65"/>
                </a:solidFill>
                <a:effectLst/>
                <a:latin typeface="Helvetica" panose="020B0604020202020204" pitchFamily="34" charset="0"/>
              </a:rPr>
              <a:t>Intervention </a:t>
            </a:r>
            <a:r>
              <a:rPr lang="en-US" b="0" i="0" dirty="0">
                <a:solidFill>
                  <a:srgbClr val="2F4D65"/>
                </a:solidFill>
                <a:effectLst/>
                <a:latin typeface="Helvetica" panose="020B0604020202020204" pitchFamily="34" charset="0"/>
              </a:rPr>
              <a:t>includes both physical procedures by which data are gathered (e.g., venipuncture) and manipulations of the subject or the subject's environment that are performed for research purposes.</a:t>
            </a:r>
          </a:p>
          <a:p>
            <a:pPr algn="l">
              <a:buFont typeface="Arial" panose="020B0604020202020204" pitchFamily="34" charset="0"/>
              <a:buChar char="•"/>
            </a:pPr>
            <a:r>
              <a:rPr lang="en-US" b="1" i="0" dirty="0">
                <a:solidFill>
                  <a:srgbClr val="2F4D65"/>
                </a:solidFill>
                <a:effectLst/>
                <a:latin typeface="Helvetica" panose="020B0604020202020204" pitchFamily="34" charset="0"/>
              </a:rPr>
              <a:t>Interaction </a:t>
            </a:r>
            <a:r>
              <a:rPr lang="en-US" b="0" i="0" dirty="0">
                <a:solidFill>
                  <a:srgbClr val="2F4D65"/>
                </a:solidFill>
                <a:effectLst/>
                <a:latin typeface="Helvetica" panose="020B0604020202020204" pitchFamily="34" charset="0"/>
              </a:rPr>
              <a:t>includes communication or interpersonal contact between investigator and subject.</a:t>
            </a:r>
          </a:p>
          <a:p>
            <a:pPr algn="l">
              <a:buFont typeface="Arial" panose="020B0604020202020204" pitchFamily="34" charset="0"/>
              <a:buChar char="•"/>
            </a:pPr>
            <a:r>
              <a:rPr lang="en-US" b="1" i="0" dirty="0">
                <a:solidFill>
                  <a:srgbClr val="2F4D65"/>
                </a:solidFill>
                <a:effectLst/>
                <a:latin typeface="Helvetica" panose="020B0604020202020204" pitchFamily="34" charset="0"/>
              </a:rPr>
              <a:t>Private information</a:t>
            </a:r>
            <a:r>
              <a:rPr lang="en-US" b="0" i="0" dirty="0">
                <a:solidFill>
                  <a:srgbClr val="2F4D65"/>
                </a:solidFill>
                <a:effectLst/>
                <a:latin typeface="Helvetica" panose="020B0604020202020204" pitchFamily="34" charset="0"/>
              </a:rPr>
              <a:t> includes information about behavior that occurs in a context in which an individual can reasonably expect that no observation or recording is taking place, and information which has been provided for specific purposes by an individual and which the individual can reasonably expect will not be made public (for example, a medical record). Private information must be individually identifiable (i.e., the identity of the subject is or may readily be ascertained by the investigator or associated with the information) in order for obtaining the information to constitute research involving human subjects.</a:t>
            </a:r>
          </a:p>
          <a:p>
            <a:pPr algn="l">
              <a:buFont typeface="Arial" panose="020B0604020202020204" pitchFamily="34" charset="0"/>
              <a:buChar char="•"/>
            </a:pPr>
            <a:endParaRPr lang="en-US" b="0" i="0" dirty="0">
              <a:solidFill>
                <a:srgbClr val="2F4D65"/>
              </a:solidFill>
              <a:effectLst/>
              <a:latin typeface="Helvetica" panose="020B0604020202020204" pitchFamily="34" charset="0"/>
            </a:endParaRPr>
          </a:p>
          <a:p>
            <a:r>
              <a:rPr kumimoji="0" lang="en-US" sz="2200" b="1"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Generalizable Knowledge: </a:t>
            </a:r>
            <a:r>
              <a:rPr kumimoji="0" lang="en-US" sz="22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However, research results do not have to be published or presented to qualify the experiment or data gathering as research. The intent to contribute to "generalizable (scholarly) knowledge" makes an experiment or data collection research, regardless of publication. </a:t>
            </a:r>
            <a:endParaRPr lang="en-US" dirty="0"/>
          </a:p>
          <a:p>
            <a:pPr>
              <a:buNone/>
            </a:pPr>
            <a:r>
              <a:rPr lang="en-US" dirty="0"/>
              <a:t>examples that are not generalizable knowledge:</a:t>
            </a:r>
          </a:p>
          <a:p>
            <a:pPr>
              <a:buNone/>
            </a:pPr>
            <a:r>
              <a:rPr lang="en-US" dirty="0"/>
              <a:t>-Quality assurance/quality improvement projects</a:t>
            </a:r>
          </a:p>
          <a:p>
            <a:pPr>
              <a:buNone/>
            </a:pPr>
            <a:r>
              <a:rPr lang="en-US" dirty="0"/>
              <a:t>-Oral histories and journalism</a:t>
            </a:r>
          </a:p>
          <a:p>
            <a:r>
              <a:rPr lang="en-US" dirty="0"/>
              <a:t>-Classroom activities</a:t>
            </a:r>
          </a:p>
          <a:p>
            <a:endParaRPr lang="en-US" dirty="0"/>
          </a:p>
          <a:p>
            <a:r>
              <a:rPr lang="en-US" dirty="0"/>
              <a:t>Is it not research</a:t>
            </a:r>
          </a:p>
          <a:p>
            <a:r>
              <a:rPr lang="en-US" dirty="0"/>
              <a:t> Is it not human subject research </a:t>
            </a:r>
          </a:p>
          <a:p>
            <a:endParaRPr lang="en-US" dirty="0"/>
          </a:p>
        </p:txBody>
      </p:sp>
      <p:sp>
        <p:nvSpPr>
          <p:cNvPr id="4" name="Slide Number Placeholder 3">
            <a:extLst>
              <a:ext uri="{FF2B5EF4-FFF2-40B4-BE49-F238E27FC236}">
                <a16:creationId xmlns:a16="http://schemas.microsoft.com/office/drawing/2014/main" id="{29DBD98D-0DD6-CD50-5797-1800DB0924C9}"/>
              </a:ext>
            </a:extLst>
          </p:cNvPr>
          <p:cNvSpPr>
            <a:spLocks noGrp="1"/>
          </p:cNvSpPr>
          <p:nvPr>
            <p:ph type="sldNum" sz="quarter" idx="5"/>
          </p:nvPr>
        </p:nvSpPr>
        <p:spPr/>
        <p:txBody>
          <a:bodyPr/>
          <a:lstStyle/>
          <a:p>
            <a:fld id="{F6DDACBC-5A1C-264C-B637-7C18ABF0F2BE}" type="slidenum">
              <a:rPr lang="en-US" smtClean="0"/>
              <a:t>6</a:t>
            </a:fld>
            <a:endParaRPr lang="en-US"/>
          </a:p>
        </p:txBody>
      </p:sp>
    </p:spTree>
    <p:extLst>
      <p:ext uri="{BB962C8B-B14F-4D97-AF65-F5344CB8AC3E}">
        <p14:creationId xmlns:p14="http://schemas.microsoft.com/office/powerpoint/2010/main" val="343169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0" i="0" dirty="0">
                <a:solidFill>
                  <a:srgbClr val="666666"/>
                </a:solidFill>
                <a:effectLst/>
                <a:latin typeface="ITC Franklin Gothic LT W01 Bk"/>
              </a:rPr>
              <a:t>    The </a:t>
            </a:r>
            <a:r>
              <a:rPr lang="en-US" sz="1200" b="0" i="0" u="sng" dirty="0">
                <a:solidFill>
                  <a:srgbClr val="232D4B"/>
                </a:solidFill>
                <a:effectLst/>
                <a:latin typeface="ITC Franklin Gothic LT W01 Bk"/>
              </a:rPr>
              <a:t>federal regulations </a:t>
            </a:r>
            <a:r>
              <a:rPr lang="en-US" sz="1200" b="0" i="0" dirty="0">
                <a:solidFill>
                  <a:srgbClr val="666666"/>
                </a:solidFill>
                <a:effectLst/>
                <a:latin typeface="ITC Franklin Gothic LT W01 Bk"/>
              </a:rPr>
              <a:t>define “minimal risk” as: “the probability and magnitude of harm or discomfort anticipated in the research are not greater in and of themselves than those ordinarily encountered in daily life or during the performance of routine physical or psychological examinations or tests.”</a:t>
            </a:r>
          </a:p>
          <a:p>
            <a:pPr eaLnBrk="1" hangingPunct="1"/>
            <a:endParaRPr lang="en-US" altLang="en-US" sz="1000" dirty="0"/>
          </a:p>
          <a:p>
            <a:pPr eaLnBrk="1" hangingPunct="1"/>
            <a:r>
              <a:rPr lang="en-US" sz="1200" b="0" i="0" dirty="0">
                <a:solidFill>
                  <a:srgbClr val="666666"/>
                </a:solidFill>
                <a:effectLst/>
                <a:latin typeface="ITC Franklin Gothic LT W01 Bk"/>
              </a:rPr>
              <a:t>“Minimal risk” is a term used in the federal regulations for human subject's research and it has become the threshold for identifying studies that require more careful scrutiny (</a:t>
            </a:r>
            <a:r>
              <a:rPr lang="en-US" sz="1200" b="0" i="0" u="sng" dirty="0" err="1">
                <a:solidFill>
                  <a:srgbClr val="232D4B"/>
                </a:solidFill>
                <a:effectLst/>
                <a:latin typeface="ITC Franklin Gothic LT W01 Bk"/>
              </a:rPr>
              <a:t>fullboard</a:t>
            </a:r>
            <a:r>
              <a:rPr lang="en-US" sz="1200" b="0" i="0" u="sng" dirty="0">
                <a:solidFill>
                  <a:srgbClr val="232D4B"/>
                </a:solidFill>
                <a:effectLst/>
                <a:latin typeface="ITC Franklin Gothic LT W01 Bk"/>
              </a:rPr>
              <a:t> review</a:t>
            </a:r>
            <a:r>
              <a:rPr lang="en-US" sz="1200" b="0" i="0" dirty="0">
                <a:solidFill>
                  <a:srgbClr val="666666"/>
                </a:solidFill>
                <a:effectLst/>
                <a:latin typeface="ITC Franklin Gothic LT W01 Bk"/>
              </a:rPr>
              <a:t>), identifying studies that do not need lengthy reviews (</a:t>
            </a:r>
            <a:r>
              <a:rPr lang="en-US" sz="1200" b="0" i="0" u="sng" dirty="0">
                <a:solidFill>
                  <a:srgbClr val="232D4B"/>
                </a:solidFill>
                <a:effectLst/>
                <a:latin typeface="ITC Franklin Gothic LT W01 Bk"/>
              </a:rPr>
              <a:t>expedited review</a:t>
            </a:r>
            <a:r>
              <a:rPr lang="en-US" sz="1200" b="0" i="0" dirty="0">
                <a:solidFill>
                  <a:srgbClr val="666666"/>
                </a:solidFill>
                <a:effectLst/>
                <a:latin typeface="ITC Franklin Gothic LT W01 Bk"/>
              </a:rPr>
              <a:t>), and identifying studies that do not need review (exempt review). </a:t>
            </a:r>
            <a:endParaRPr lang="en-US" sz="1000" b="0" i="0" dirty="0">
              <a:solidFill>
                <a:srgbClr val="666666"/>
              </a:solidFill>
              <a:effectLst/>
              <a:latin typeface="ITC Franklin Gothic LT W01 Bk"/>
            </a:endParaRPr>
          </a:p>
          <a:p>
            <a:pPr eaLnBrk="1" hangingPunct="1"/>
            <a:endParaRPr lang="en-US" altLang="en-US" sz="1000" dirty="0"/>
          </a:p>
          <a:p>
            <a:pPr eaLnBrk="1" hangingPunct="1"/>
            <a:r>
              <a:rPr lang="en-US" altLang="en-US" sz="1000" dirty="0"/>
              <a:t>Expedited review - the process of reviewing a protocol by (usually) one or two members of the IRB because the study has potentially minimal risk to the human subjects. Expedited does not necessarily mean a rapid review, though it usually requires less time to complete than a full review. What constitutes expedited review is extensively defined by federal regulation. </a:t>
            </a:r>
          </a:p>
          <a:p>
            <a:pPr eaLnBrk="1" hangingPunct="1"/>
            <a:r>
              <a:rPr lang="en-US" altLang="en-US" sz="1000" dirty="0"/>
              <a:t>Exempt review - the process of determining, by the IRB office , that a protocol is not subject to either expedited review or full review, as defined in regulations and further in this document. Protocol applications with surveys that collect data in an anonymous fashion are often reviewed by the exempt method. Note: this determination is based on interpretation of federal guidelines by IRB administrators. </a:t>
            </a:r>
          </a:p>
          <a:p>
            <a:endParaRPr lang="en-US" dirty="0"/>
          </a:p>
          <a:p>
            <a:pPr algn="l" fontAlgn="base"/>
            <a:r>
              <a:rPr lang="en-US" b="0" i="0" dirty="0">
                <a:solidFill>
                  <a:srgbClr val="000000"/>
                </a:solidFill>
                <a:effectLst/>
                <a:latin typeface="Larsseit"/>
              </a:rPr>
              <a:t>Some groups that may need special protections or considerations are:</a:t>
            </a:r>
          </a:p>
          <a:p>
            <a:pPr algn="l">
              <a:buFont typeface="Arial" panose="020B0604020202020204" pitchFamily="34" charset="0"/>
              <a:buChar char="•"/>
            </a:pPr>
            <a:r>
              <a:rPr lang="en-US" b="0" i="0" dirty="0">
                <a:solidFill>
                  <a:srgbClr val="000000"/>
                </a:solidFill>
                <a:effectLst/>
                <a:latin typeface="Larsseit"/>
              </a:rPr>
              <a:t>Pregnant women</a:t>
            </a:r>
          </a:p>
          <a:p>
            <a:pPr algn="l">
              <a:buFont typeface="Arial" panose="020B0604020202020204" pitchFamily="34" charset="0"/>
              <a:buChar char="•"/>
            </a:pPr>
            <a:r>
              <a:rPr lang="en-US" b="0" i="0" dirty="0">
                <a:solidFill>
                  <a:srgbClr val="000000"/>
                </a:solidFill>
                <a:effectLst/>
                <a:latin typeface="Larsseit"/>
              </a:rPr>
              <a:t>Human fetuses</a:t>
            </a:r>
          </a:p>
          <a:p>
            <a:pPr algn="l">
              <a:buFont typeface="Arial" panose="020B0604020202020204" pitchFamily="34" charset="0"/>
              <a:buChar char="•"/>
            </a:pPr>
            <a:r>
              <a:rPr lang="en-US" b="0" i="0" dirty="0">
                <a:solidFill>
                  <a:srgbClr val="000000"/>
                </a:solidFill>
                <a:effectLst/>
                <a:latin typeface="Larsseit"/>
              </a:rPr>
              <a:t>Neonates</a:t>
            </a:r>
          </a:p>
          <a:p>
            <a:pPr algn="l">
              <a:buFont typeface="Arial" panose="020B0604020202020204" pitchFamily="34" charset="0"/>
              <a:buChar char="•"/>
            </a:pPr>
            <a:r>
              <a:rPr lang="en-US" b="0" i="0" dirty="0">
                <a:solidFill>
                  <a:srgbClr val="000000"/>
                </a:solidFill>
                <a:effectLst/>
                <a:latin typeface="Larsseit"/>
              </a:rPr>
              <a:t>Prisoners</a:t>
            </a:r>
          </a:p>
          <a:p>
            <a:pPr algn="l">
              <a:buFont typeface="Arial" panose="020B0604020202020204" pitchFamily="34" charset="0"/>
              <a:buChar char="•"/>
            </a:pPr>
            <a:r>
              <a:rPr lang="en-US" b="0" i="0" dirty="0">
                <a:solidFill>
                  <a:srgbClr val="000000"/>
                </a:solidFill>
                <a:effectLst/>
                <a:latin typeface="Larsseit"/>
              </a:rPr>
              <a:t>Children</a:t>
            </a:r>
          </a:p>
          <a:p>
            <a:pPr algn="l">
              <a:buFont typeface="Arial" panose="020B0604020202020204" pitchFamily="34" charset="0"/>
              <a:buChar char="•"/>
            </a:pPr>
            <a:r>
              <a:rPr lang="en-US" b="0" i="0" dirty="0">
                <a:solidFill>
                  <a:srgbClr val="000000"/>
                </a:solidFill>
                <a:effectLst/>
                <a:latin typeface="Larsseit"/>
              </a:rPr>
              <a:t>Individuals with physical disabilities</a:t>
            </a:r>
          </a:p>
          <a:p>
            <a:pPr algn="l">
              <a:buFont typeface="Arial" panose="020B0604020202020204" pitchFamily="34" charset="0"/>
              <a:buChar char="•"/>
            </a:pPr>
            <a:r>
              <a:rPr lang="en-US" b="0" i="0" dirty="0">
                <a:solidFill>
                  <a:srgbClr val="000000"/>
                </a:solidFill>
                <a:effectLst/>
                <a:latin typeface="Larsseit"/>
              </a:rPr>
              <a:t>Individuals with mental disabilities or cognitive impairments</a:t>
            </a:r>
          </a:p>
          <a:p>
            <a:pPr algn="l">
              <a:buFont typeface="Arial" panose="020B0604020202020204" pitchFamily="34" charset="0"/>
              <a:buChar char="•"/>
            </a:pPr>
            <a:r>
              <a:rPr lang="en-US" b="0" i="0" dirty="0">
                <a:solidFill>
                  <a:srgbClr val="000000"/>
                </a:solidFill>
                <a:effectLst/>
                <a:latin typeface="Larsseit"/>
              </a:rPr>
              <a:t>Economically disadvantaged</a:t>
            </a:r>
          </a:p>
          <a:p>
            <a:pPr algn="l">
              <a:buFont typeface="Arial" panose="020B0604020202020204" pitchFamily="34" charset="0"/>
              <a:buChar char="•"/>
            </a:pPr>
            <a:r>
              <a:rPr lang="en-US" b="0" i="0" dirty="0">
                <a:solidFill>
                  <a:srgbClr val="000000"/>
                </a:solidFill>
                <a:effectLst/>
                <a:latin typeface="Larsseit"/>
              </a:rPr>
              <a:t>Socially disadvantaged</a:t>
            </a:r>
          </a:p>
          <a:p>
            <a:pPr algn="l">
              <a:buFont typeface="Arial" panose="020B0604020202020204" pitchFamily="34" charset="0"/>
              <a:buChar char="•"/>
            </a:pPr>
            <a:r>
              <a:rPr lang="en-US" b="0" i="0" dirty="0">
                <a:solidFill>
                  <a:srgbClr val="000000"/>
                </a:solidFill>
                <a:effectLst/>
                <a:latin typeface="Larsseit"/>
              </a:rPr>
              <a:t>Terminally ill or very sick</a:t>
            </a:r>
          </a:p>
          <a:p>
            <a:pPr algn="l">
              <a:buFont typeface="Arial" panose="020B0604020202020204" pitchFamily="34" charset="0"/>
              <a:buChar char="•"/>
            </a:pPr>
            <a:r>
              <a:rPr lang="en-US" b="0" i="0" dirty="0">
                <a:solidFill>
                  <a:srgbClr val="000000"/>
                </a:solidFill>
                <a:effectLst/>
                <a:latin typeface="Larsseit"/>
              </a:rPr>
              <a:t>Racial or ethnic minorities</a:t>
            </a:r>
          </a:p>
          <a:p>
            <a:pPr algn="l">
              <a:buFont typeface="Arial" panose="020B0604020202020204" pitchFamily="34" charset="0"/>
              <a:buChar char="•"/>
            </a:pPr>
            <a:r>
              <a:rPr lang="en-US" b="0" i="0" dirty="0">
                <a:solidFill>
                  <a:srgbClr val="000000"/>
                </a:solidFill>
                <a:effectLst/>
                <a:latin typeface="Larsseit"/>
              </a:rPr>
              <a:t>Institutionalized persons (for example, persons in correctional facilities, nursing homes or mental health facilities)</a:t>
            </a:r>
          </a:p>
          <a:p>
            <a:pPr algn="l">
              <a:buFont typeface="Arial" panose="020B0604020202020204" pitchFamily="34" charset="0"/>
              <a:buChar char="•"/>
            </a:pPr>
            <a:endParaRPr lang="en-US" b="0" i="0" dirty="0">
              <a:solidFill>
                <a:srgbClr val="000000"/>
              </a:solidFill>
              <a:effectLst/>
              <a:latin typeface="Larsseit"/>
            </a:endParaRPr>
          </a:p>
          <a:p>
            <a:pPr algn="l">
              <a:buFont typeface="Arial" panose="020B0604020202020204" pitchFamily="34" charset="0"/>
              <a:buChar char="•"/>
            </a:pPr>
            <a:r>
              <a:rPr lang="en-US" b="0" i="0" dirty="0">
                <a:solidFill>
                  <a:srgbClr val="000000"/>
                </a:solidFill>
                <a:effectLst/>
                <a:latin typeface="Larsseit"/>
              </a:rPr>
              <a:t>Incidental participation from certain groups (prisoners, pregnant people) may still qualify for exempt or expedited review</a:t>
            </a:r>
          </a:p>
          <a:p>
            <a:endParaRPr lang="en-US" dirty="0"/>
          </a:p>
        </p:txBody>
      </p:sp>
      <p:sp>
        <p:nvSpPr>
          <p:cNvPr id="4" name="Slide Number Placeholder 3"/>
          <p:cNvSpPr>
            <a:spLocks noGrp="1"/>
          </p:cNvSpPr>
          <p:nvPr>
            <p:ph type="sldNum" sz="quarter" idx="5"/>
          </p:nvPr>
        </p:nvSpPr>
        <p:spPr/>
        <p:txBody>
          <a:bodyPr/>
          <a:lstStyle/>
          <a:p>
            <a:fld id="{F6DDACBC-5A1C-264C-B637-7C18ABF0F2BE}" type="slidenum">
              <a:rPr lang="en-US" smtClean="0"/>
              <a:t>7</a:t>
            </a:fld>
            <a:endParaRPr lang="en-US"/>
          </a:p>
        </p:txBody>
      </p:sp>
    </p:spTree>
    <p:extLst>
      <p:ext uri="{BB962C8B-B14F-4D97-AF65-F5344CB8AC3E}">
        <p14:creationId xmlns:p14="http://schemas.microsoft.com/office/powerpoint/2010/main" val="248801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99D92-557B-45D3-49B1-388F04E17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2837A-E54D-2AE3-52E8-E36867781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155F1-EF07-6B74-B940-188B1FB2F96D}"/>
              </a:ext>
            </a:extLst>
          </p:cNvPr>
          <p:cNvSpPr>
            <a:spLocks noGrp="1"/>
          </p:cNvSpPr>
          <p:nvPr>
            <p:ph type="body" idx="1"/>
          </p:nvPr>
        </p:nvSpPr>
        <p:spPr/>
        <p:txBody>
          <a:bodyPr/>
          <a:lstStyle/>
          <a:p>
            <a:pPr eaLnBrk="1" hangingPunct="1"/>
            <a:r>
              <a:rPr lang="en-US" sz="1200" b="0" i="0" dirty="0">
                <a:solidFill>
                  <a:srgbClr val="666666"/>
                </a:solidFill>
                <a:effectLst/>
                <a:latin typeface="ITC Franklin Gothic LT W01 Bk"/>
              </a:rPr>
              <a:t>    The </a:t>
            </a:r>
            <a:r>
              <a:rPr lang="en-US" sz="1200" b="0" i="0" u="sng" dirty="0">
                <a:solidFill>
                  <a:srgbClr val="232D4B"/>
                </a:solidFill>
                <a:effectLst/>
                <a:latin typeface="ITC Franklin Gothic LT W01 Bk"/>
              </a:rPr>
              <a:t>federal regulations </a:t>
            </a:r>
            <a:r>
              <a:rPr lang="en-US" sz="1200" b="0" i="0" dirty="0">
                <a:solidFill>
                  <a:srgbClr val="666666"/>
                </a:solidFill>
                <a:effectLst/>
                <a:latin typeface="ITC Franklin Gothic LT W01 Bk"/>
              </a:rPr>
              <a:t>define “minimal risk” as: “the probability and magnitude of harm or discomfort anticipated in the research are not greater in and of themselves than those ordinarily encountered in daily life or during the performance of routine physical or psychological examinations or tests.”</a:t>
            </a:r>
          </a:p>
          <a:p>
            <a:pPr eaLnBrk="1" hangingPunct="1"/>
            <a:endParaRPr lang="en-US" altLang="en-US" sz="1000" dirty="0"/>
          </a:p>
          <a:p>
            <a:pPr eaLnBrk="1" hangingPunct="1"/>
            <a:r>
              <a:rPr lang="en-US" sz="1200" b="0" i="0" dirty="0">
                <a:solidFill>
                  <a:srgbClr val="666666"/>
                </a:solidFill>
                <a:effectLst/>
                <a:latin typeface="ITC Franklin Gothic LT W01 Bk"/>
              </a:rPr>
              <a:t>“Minimal risk” is a term used in the federal regulations for human subject's research and it has become the threshold for identifying studies that require more careful scrutiny (</a:t>
            </a:r>
            <a:r>
              <a:rPr lang="en-US" sz="1200" b="0" i="0" u="sng" dirty="0" err="1">
                <a:solidFill>
                  <a:srgbClr val="232D4B"/>
                </a:solidFill>
                <a:effectLst/>
                <a:latin typeface="ITC Franklin Gothic LT W01 Bk"/>
              </a:rPr>
              <a:t>fullboard</a:t>
            </a:r>
            <a:r>
              <a:rPr lang="en-US" sz="1200" b="0" i="0" u="sng" dirty="0">
                <a:solidFill>
                  <a:srgbClr val="232D4B"/>
                </a:solidFill>
                <a:effectLst/>
                <a:latin typeface="ITC Franklin Gothic LT W01 Bk"/>
              </a:rPr>
              <a:t> review</a:t>
            </a:r>
            <a:r>
              <a:rPr lang="en-US" sz="1200" b="0" i="0" dirty="0">
                <a:solidFill>
                  <a:srgbClr val="666666"/>
                </a:solidFill>
                <a:effectLst/>
                <a:latin typeface="ITC Franklin Gothic LT W01 Bk"/>
              </a:rPr>
              <a:t>), identifying studies that do not need lengthy reviews (</a:t>
            </a:r>
            <a:r>
              <a:rPr lang="en-US" sz="1200" b="0" i="0" u="sng" dirty="0">
                <a:solidFill>
                  <a:srgbClr val="232D4B"/>
                </a:solidFill>
                <a:effectLst/>
                <a:latin typeface="ITC Franklin Gothic LT W01 Bk"/>
              </a:rPr>
              <a:t>expedited review</a:t>
            </a:r>
            <a:r>
              <a:rPr lang="en-US" sz="1200" b="0" i="0" dirty="0">
                <a:solidFill>
                  <a:srgbClr val="666666"/>
                </a:solidFill>
                <a:effectLst/>
                <a:latin typeface="ITC Franklin Gothic LT W01 Bk"/>
              </a:rPr>
              <a:t>), and identifying studies that do not need review (exempt review). </a:t>
            </a:r>
            <a:endParaRPr lang="en-US" sz="1000" b="0" i="0" dirty="0">
              <a:solidFill>
                <a:srgbClr val="666666"/>
              </a:solidFill>
              <a:effectLst/>
              <a:latin typeface="ITC Franklin Gothic LT W01 Bk"/>
            </a:endParaRPr>
          </a:p>
          <a:p>
            <a:pPr eaLnBrk="1" hangingPunct="1"/>
            <a:endParaRPr lang="en-US" altLang="en-US" sz="1000" dirty="0"/>
          </a:p>
          <a:p>
            <a:pPr eaLnBrk="1" hangingPunct="1"/>
            <a:r>
              <a:rPr lang="en-US" altLang="en-US" sz="1000" dirty="0"/>
              <a:t>Expedited review - the process of reviewing a protocol by (usually) one or two members of the IRB because the study has potentially minimal risk to the human subjects. Expedited does not necessarily mean a rapid review, though it usually requires less time to complete than a full review. What constitutes expedited review is extensively defined by federal regulation. </a:t>
            </a:r>
          </a:p>
          <a:p>
            <a:pPr eaLnBrk="1" hangingPunct="1"/>
            <a:r>
              <a:rPr lang="en-US" altLang="en-US" sz="1000" dirty="0"/>
              <a:t>Exempt review - the process of determining, by the IRB office , that a protocol is not subject to either expedited review or full review, as defined in regulations and further in this document. Protocol applications with surveys that collect data in an anonymous fashion are often reviewed by the exempt method. Note: this determination is based on interpretation of federal guidelines by IRB administrators. </a:t>
            </a:r>
          </a:p>
          <a:p>
            <a:endParaRPr lang="en-US" dirty="0"/>
          </a:p>
          <a:p>
            <a:pPr algn="l" fontAlgn="base"/>
            <a:r>
              <a:rPr lang="en-US" b="0" i="0" dirty="0">
                <a:solidFill>
                  <a:srgbClr val="000000"/>
                </a:solidFill>
                <a:effectLst/>
                <a:latin typeface="Larsseit"/>
              </a:rPr>
              <a:t>Some groups that may need special protections or considerations are:</a:t>
            </a:r>
          </a:p>
          <a:p>
            <a:pPr algn="l">
              <a:buFont typeface="Arial" panose="020B0604020202020204" pitchFamily="34" charset="0"/>
              <a:buChar char="•"/>
            </a:pPr>
            <a:r>
              <a:rPr lang="en-US" b="0" i="0" dirty="0">
                <a:solidFill>
                  <a:srgbClr val="000000"/>
                </a:solidFill>
                <a:effectLst/>
                <a:latin typeface="Larsseit"/>
              </a:rPr>
              <a:t>Pregnant women</a:t>
            </a:r>
          </a:p>
          <a:p>
            <a:pPr algn="l">
              <a:buFont typeface="Arial" panose="020B0604020202020204" pitchFamily="34" charset="0"/>
              <a:buChar char="•"/>
            </a:pPr>
            <a:r>
              <a:rPr lang="en-US" b="0" i="0" dirty="0">
                <a:solidFill>
                  <a:srgbClr val="000000"/>
                </a:solidFill>
                <a:effectLst/>
                <a:latin typeface="Larsseit"/>
              </a:rPr>
              <a:t>Human fetuses</a:t>
            </a:r>
          </a:p>
          <a:p>
            <a:pPr algn="l">
              <a:buFont typeface="Arial" panose="020B0604020202020204" pitchFamily="34" charset="0"/>
              <a:buChar char="•"/>
            </a:pPr>
            <a:r>
              <a:rPr lang="en-US" b="0" i="0" dirty="0">
                <a:solidFill>
                  <a:srgbClr val="000000"/>
                </a:solidFill>
                <a:effectLst/>
                <a:latin typeface="Larsseit"/>
              </a:rPr>
              <a:t>Neonates</a:t>
            </a:r>
          </a:p>
          <a:p>
            <a:pPr algn="l">
              <a:buFont typeface="Arial" panose="020B0604020202020204" pitchFamily="34" charset="0"/>
              <a:buChar char="•"/>
            </a:pPr>
            <a:r>
              <a:rPr lang="en-US" b="0" i="0" dirty="0">
                <a:solidFill>
                  <a:srgbClr val="000000"/>
                </a:solidFill>
                <a:effectLst/>
                <a:latin typeface="Larsseit"/>
              </a:rPr>
              <a:t>Prisoners</a:t>
            </a:r>
          </a:p>
          <a:p>
            <a:pPr algn="l">
              <a:buFont typeface="Arial" panose="020B0604020202020204" pitchFamily="34" charset="0"/>
              <a:buChar char="•"/>
            </a:pPr>
            <a:r>
              <a:rPr lang="en-US" b="0" i="0" dirty="0">
                <a:solidFill>
                  <a:srgbClr val="000000"/>
                </a:solidFill>
                <a:effectLst/>
                <a:latin typeface="Larsseit"/>
              </a:rPr>
              <a:t>Children</a:t>
            </a:r>
          </a:p>
          <a:p>
            <a:pPr algn="l">
              <a:buFont typeface="Arial" panose="020B0604020202020204" pitchFamily="34" charset="0"/>
              <a:buChar char="•"/>
            </a:pPr>
            <a:r>
              <a:rPr lang="en-US" b="0" i="0" dirty="0">
                <a:solidFill>
                  <a:srgbClr val="000000"/>
                </a:solidFill>
                <a:effectLst/>
                <a:latin typeface="Larsseit"/>
              </a:rPr>
              <a:t>Individuals with physical disabilities</a:t>
            </a:r>
          </a:p>
          <a:p>
            <a:pPr algn="l">
              <a:buFont typeface="Arial" panose="020B0604020202020204" pitchFamily="34" charset="0"/>
              <a:buChar char="•"/>
            </a:pPr>
            <a:r>
              <a:rPr lang="en-US" b="0" i="0" dirty="0">
                <a:solidFill>
                  <a:srgbClr val="000000"/>
                </a:solidFill>
                <a:effectLst/>
                <a:latin typeface="Larsseit"/>
              </a:rPr>
              <a:t>Individuals with mental disabilities or cognitive impairments</a:t>
            </a:r>
          </a:p>
          <a:p>
            <a:pPr algn="l">
              <a:buFont typeface="Arial" panose="020B0604020202020204" pitchFamily="34" charset="0"/>
              <a:buChar char="•"/>
            </a:pPr>
            <a:r>
              <a:rPr lang="en-US" b="0" i="0" dirty="0">
                <a:solidFill>
                  <a:srgbClr val="000000"/>
                </a:solidFill>
                <a:effectLst/>
                <a:latin typeface="Larsseit"/>
              </a:rPr>
              <a:t>Economically disadvantaged</a:t>
            </a:r>
          </a:p>
          <a:p>
            <a:pPr algn="l">
              <a:buFont typeface="Arial" panose="020B0604020202020204" pitchFamily="34" charset="0"/>
              <a:buChar char="•"/>
            </a:pPr>
            <a:r>
              <a:rPr lang="en-US" b="0" i="0" dirty="0">
                <a:solidFill>
                  <a:srgbClr val="000000"/>
                </a:solidFill>
                <a:effectLst/>
                <a:latin typeface="Larsseit"/>
              </a:rPr>
              <a:t>Socially disadvantaged</a:t>
            </a:r>
          </a:p>
          <a:p>
            <a:pPr algn="l">
              <a:buFont typeface="Arial" panose="020B0604020202020204" pitchFamily="34" charset="0"/>
              <a:buChar char="•"/>
            </a:pPr>
            <a:r>
              <a:rPr lang="en-US" b="0" i="0" dirty="0">
                <a:solidFill>
                  <a:srgbClr val="000000"/>
                </a:solidFill>
                <a:effectLst/>
                <a:latin typeface="Larsseit"/>
              </a:rPr>
              <a:t>Terminally ill or very sick</a:t>
            </a:r>
          </a:p>
          <a:p>
            <a:pPr algn="l">
              <a:buFont typeface="Arial" panose="020B0604020202020204" pitchFamily="34" charset="0"/>
              <a:buChar char="•"/>
            </a:pPr>
            <a:r>
              <a:rPr lang="en-US" b="0" i="0" dirty="0">
                <a:solidFill>
                  <a:srgbClr val="000000"/>
                </a:solidFill>
                <a:effectLst/>
                <a:latin typeface="Larsseit"/>
              </a:rPr>
              <a:t>Racial or ethnic minorities</a:t>
            </a:r>
          </a:p>
          <a:p>
            <a:pPr algn="l">
              <a:buFont typeface="Arial" panose="020B0604020202020204" pitchFamily="34" charset="0"/>
              <a:buChar char="•"/>
            </a:pPr>
            <a:r>
              <a:rPr lang="en-US" b="0" i="0" dirty="0">
                <a:solidFill>
                  <a:srgbClr val="000000"/>
                </a:solidFill>
                <a:effectLst/>
                <a:latin typeface="Larsseit"/>
              </a:rPr>
              <a:t>Institutionalized persons (for example, persons in correctional facilities, nursing homes or mental health facilities)</a:t>
            </a:r>
          </a:p>
          <a:p>
            <a:pPr algn="l">
              <a:buFont typeface="Arial" panose="020B0604020202020204" pitchFamily="34" charset="0"/>
              <a:buChar char="•"/>
            </a:pPr>
            <a:endParaRPr lang="en-US" b="0" i="0" dirty="0">
              <a:solidFill>
                <a:srgbClr val="000000"/>
              </a:solidFill>
              <a:effectLst/>
              <a:latin typeface="Larsseit"/>
            </a:endParaRPr>
          </a:p>
          <a:p>
            <a:pPr algn="l">
              <a:buFont typeface="Arial" panose="020B0604020202020204" pitchFamily="34" charset="0"/>
              <a:buChar char="•"/>
            </a:pPr>
            <a:r>
              <a:rPr lang="en-US" b="0" i="0" dirty="0">
                <a:solidFill>
                  <a:srgbClr val="000000"/>
                </a:solidFill>
                <a:effectLst/>
                <a:latin typeface="Larsseit"/>
              </a:rPr>
              <a:t>Incidental participation from certain groups (prisoners, pregnant people) may still qualify for exempt or expedited review</a:t>
            </a:r>
          </a:p>
          <a:p>
            <a:endParaRPr lang="en-US" dirty="0"/>
          </a:p>
        </p:txBody>
      </p:sp>
      <p:sp>
        <p:nvSpPr>
          <p:cNvPr id="4" name="Slide Number Placeholder 3">
            <a:extLst>
              <a:ext uri="{FF2B5EF4-FFF2-40B4-BE49-F238E27FC236}">
                <a16:creationId xmlns:a16="http://schemas.microsoft.com/office/drawing/2014/main" id="{C885CD9E-A5E1-0E8B-C4FF-A7003820DBB1}"/>
              </a:ext>
            </a:extLst>
          </p:cNvPr>
          <p:cNvSpPr>
            <a:spLocks noGrp="1"/>
          </p:cNvSpPr>
          <p:nvPr>
            <p:ph type="sldNum" sz="quarter" idx="5"/>
          </p:nvPr>
        </p:nvSpPr>
        <p:spPr/>
        <p:txBody>
          <a:bodyPr/>
          <a:lstStyle/>
          <a:p>
            <a:fld id="{F6DDACBC-5A1C-264C-B637-7C18ABF0F2BE}" type="slidenum">
              <a:rPr lang="en-US" smtClean="0"/>
              <a:t>8</a:t>
            </a:fld>
            <a:endParaRPr lang="en-US"/>
          </a:p>
        </p:txBody>
      </p:sp>
    </p:spTree>
    <p:extLst>
      <p:ext uri="{BB962C8B-B14F-4D97-AF65-F5344CB8AC3E}">
        <p14:creationId xmlns:p14="http://schemas.microsoft.com/office/powerpoint/2010/main" val="369042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7" rtl="0" eaLnBrk="1" fontAlgn="auto" latinLnBrk="0" hangingPunct="1">
              <a:lnSpc>
                <a:spcPct val="80000"/>
              </a:lnSpc>
              <a:spcBef>
                <a:spcPts val="1000"/>
              </a:spcBef>
              <a:spcAft>
                <a:spcPts val="0"/>
              </a:spcAft>
              <a:buClr>
                <a:srgbClr val="E7E6E6">
                  <a:lumMod val="40000"/>
                  <a:lumOff val="60000"/>
                </a:srgbClr>
              </a:buClr>
              <a:buSzTx/>
              <a:buFont typeface="Wingdings 3" charset="2"/>
              <a:buChar char=""/>
              <a:tabLst/>
              <a:defRPr/>
            </a:pPr>
            <a:r>
              <a:rPr kumimoji="0" lang="en-US" altLang="en-US" sz="3600" b="0" i="0" u="none" strike="noStrike" kern="1200" cap="none" spc="0" normalizeH="0" baseline="0" noProof="0">
                <a:ln>
                  <a:noFill/>
                </a:ln>
                <a:solidFill>
                  <a:srgbClr val="133454"/>
                </a:solidFill>
                <a:effectLst/>
                <a:uLnTx/>
                <a:uFillTx/>
                <a:latin typeface="Rockwell" panose="02060603020205020403" pitchFamily="18" charset="77"/>
                <a:ea typeface="+mn-ea"/>
                <a:cs typeface="Arial" panose="020B0604020202020204" pitchFamily="34" charset="0"/>
              </a:rPr>
              <a:t>Encourage research participation</a:t>
            </a:r>
          </a:p>
          <a:p>
            <a:pPr marL="285750" marR="0" lvl="0" indent="-285750" algn="l" defTabSz="457207" rtl="0" eaLnBrk="1" fontAlgn="auto" latinLnBrk="0" hangingPunct="1">
              <a:lnSpc>
                <a:spcPct val="80000"/>
              </a:lnSpc>
              <a:spcBef>
                <a:spcPts val="1000"/>
              </a:spcBef>
              <a:spcAft>
                <a:spcPts val="0"/>
              </a:spcAft>
              <a:buClr>
                <a:srgbClr val="E7E6E6">
                  <a:lumMod val="40000"/>
                  <a:lumOff val="60000"/>
                </a:srgbClr>
              </a:buClr>
              <a:buSzTx/>
              <a:buFont typeface="Wingdings 3" charset="2"/>
              <a:buChar char=""/>
              <a:tabLst/>
              <a:defRPr/>
            </a:pPr>
            <a:r>
              <a:rPr kumimoji="0" lang="en-US" altLang="en-US" sz="3600" b="0" i="0" u="none" strike="noStrike" kern="1200" cap="none" spc="0" normalizeH="0" baseline="0" noProof="0">
                <a:ln>
                  <a:noFill/>
                </a:ln>
                <a:solidFill>
                  <a:srgbClr val="133454"/>
                </a:solidFill>
                <a:effectLst/>
                <a:uLnTx/>
                <a:uFillTx/>
                <a:latin typeface="Rockwell" panose="02060603020205020403" pitchFamily="18" charset="77"/>
                <a:ea typeface="+mn-ea"/>
                <a:cs typeface="Arial" panose="020B0604020202020204" pitchFamily="34" charset="0"/>
              </a:rPr>
              <a:t>Conduct yourself with integrity  </a:t>
            </a:r>
          </a:p>
          <a:p>
            <a:pPr marL="285750" marR="0" lvl="0" indent="-285750" algn="l" defTabSz="457207" rtl="0" eaLnBrk="1" fontAlgn="auto" latinLnBrk="0" hangingPunct="1">
              <a:lnSpc>
                <a:spcPct val="80000"/>
              </a:lnSpc>
              <a:spcBef>
                <a:spcPts val="1000"/>
              </a:spcBef>
              <a:spcAft>
                <a:spcPts val="0"/>
              </a:spcAft>
              <a:buClr>
                <a:srgbClr val="E7E6E6">
                  <a:lumMod val="40000"/>
                  <a:lumOff val="60000"/>
                </a:srgbClr>
              </a:buClr>
              <a:buSzTx/>
              <a:buFont typeface="Wingdings 3" charset="2"/>
              <a:buChar char=""/>
              <a:tabLst/>
              <a:defRPr/>
            </a:pPr>
            <a:r>
              <a:rPr kumimoji="0" lang="en-US" altLang="en-US" sz="3600" b="0" i="0" u="none" strike="noStrike" kern="1200" cap="none" spc="0" normalizeH="0" baseline="0" noProof="0">
                <a:ln>
                  <a:noFill/>
                </a:ln>
                <a:solidFill>
                  <a:srgbClr val="133454"/>
                </a:solidFill>
                <a:effectLst/>
                <a:uLnTx/>
                <a:uFillTx/>
                <a:latin typeface="Rockwell" panose="02060603020205020403" pitchFamily="18" charset="77"/>
                <a:ea typeface="+mn-ea"/>
                <a:cs typeface="Arial" panose="020B0604020202020204" pitchFamily="34" charset="0"/>
              </a:rPr>
              <a:t>Follow University policy and sponsor conditions</a:t>
            </a:r>
          </a:p>
          <a:p>
            <a:r>
              <a:rPr lang="en-US"/>
              <a:t>Have a growth mindset…..</a:t>
            </a:r>
          </a:p>
          <a:p>
            <a:endParaRPr lang="en-US"/>
          </a:p>
          <a:p>
            <a:r>
              <a:rPr lang="en-US"/>
              <a:t>Benefits of doing research, how that leads to higher graduation rates, share that this is the process for graduate students.</a:t>
            </a:r>
          </a:p>
          <a:p>
            <a:endParaRPr lang="en-US"/>
          </a:p>
          <a:p>
            <a:r>
              <a:rPr lang="en-US"/>
              <a:t>Who know how to start, no one, really… It is all procedural based on a collaboration per field… It is going to he hard, that is ok, it will make you better and stronger</a:t>
            </a:r>
          </a:p>
        </p:txBody>
      </p:sp>
      <p:sp>
        <p:nvSpPr>
          <p:cNvPr id="4" name="Slide Number Placeholder 3"/>
          <p:cNvSpPr>
            <a:spLocks noGrp="1"/>
          </p:cNvSpPr>
          <p:nvPr>
            <p:ph type="sldNum" sz="quarter" idx="5"/>
          </p:nvPr>
        </p:nvSpPr>
        <p:spPr/>
        <p:txBody>
          <a:bodyPr/>
          <a:lstStyle/>
          <a:p>
            <a:fld id="{F6DDACBC-5A1C-264C-B637-7C18ABF0F2BE}" type="slidenum">
              <a:rPr lang="en-US" smtClean="0"/>
              <a:t>9</a:t>
            </a:fld>
            <a:endParaRPr lang="en-US"/>
          </a:p>
        </p:txBody>
      </p:sp>
    </p:spTree>
    <p:extLst>
      <p:ext uri="{BB962C8B-B14F-4D97-AF65-F5344CB8AC3E}">
        <p14:creationId xmlns:p14="http://schemas.microsoft.com/office/powerpoint/2010/main" val="4170111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student researchers begin to understand their responsibilities, ethical standards and academic expectations of their culminating project, the advising and mentoring experience is essential, it is an important part of your research success.</a:t>
            </a:r>
          </a:p>
          <a:p>
            <a:endParaRPr lang="en-US" sz="1200"/>
          </a:p>
          <a:p>
            <a:pPr defTabSz="931774">
              <a:defRPr/>
            </a:pPr>
            <a:r>
              <a:rPr lang="en-US" sz="1200"/>
              <a:t>IRB Investigator- In the case of a student submitting a protocol as a PI, there must be a responsible RI listed as the co-PI. The IRB recognizes one Responsible Investigator (RI) for each study, who has ultimate responsibility for the research activities. Studies that require skills beyond those held by the co-pi must be modified to meet the investigator's skills or have one or more additional qualified faculty as co-investigator(s). </a:t>
            </a:r>
          </a:p>
          <a:p>
            <a:endParaRPr lang="en-US"/>
          </a:p>
        </p:txBody>
      </p:sp>
      <p:sp>
        <p:nvSpPr>
          <p:cNvPr id="4" name="Slide Number Placeholder 3"/>
          <p:cNvSpPr>
            <a:spLocks noGrp="1"/>
          </p:cNvSpPr>
          <p:nvPr>
            <p:ph type="sldNum" sz="quarter" idx="5"/>
          </p:nvPr>
        </p:nvSpPr>
        <p:spPr/>
        <p:txBody>
          <a:bodyPr/>
          <a:lstStyle/>
          <a:p>
            <a:fld id="{F6DDACBC-5A1C-264C-B637-7C18ABF0F2BE}" type="slidenum">
              <a:rPr lang="en-US" smtClean="0"/>
              <a:t>10</a:t>
            </a:fld>
            <a:endParaRPr lang="en-US"/>
          </a:p>
        </p:txBody>
      </p:sp>
    </p:spTree>
    <p:extLst>
      <p:ext uri="{BB962C8B-B14F-4D97-AF65-F5344CB8AC3E}">
        <p14:creationId xmlns:p14="http://schemas.microsoft.com/office/powerpoint/2010/main" val="14633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0.sv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F98C-59DC-407C-1882-80B5B9AF8620}"/>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555508E-CDD9-EA5D-6727-5194151F60A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EFEEC77-8A13-92C4-9F5D-06FF4C176A48}"/>
              </a:ext>
            </a:extLst>
          </p:cNvPr>
          <p:cNvSpPr>
            <a:spLocks noGrp="1"/>
          </p:cNvSpPr>
          <p:nvPr>
            <p:ph type="sldNum" sz="quarter" idx="12"/>
          </p:nvPr>
        </p:nvSpPr>
        <p:spPr>
          <a:xfrm>
            <a:off x="8610600" y="6356350"/>
            <a:ext cx="2743200" cy="365125"/>
          </a:xfrm>
          <a:prstGeom prst="rect">
            <a:avLst/>
          </a:prstGeom>
        </p:spPr>
        <p:txBody>
          <a:bodyPr/>
          <a:lstStyle/>
          <a:p>
            <a:fld id="{1BFB44AE-E8EC-4649-B0F6-833A69ED8138}" type="slidenum">
              <a:rPr lang="en-US" smtClean="0"/>
              <a:t>‹#›</a:t>
            </a:fld>
            <a:endParaRPr lang="en-US"/>
          </a:p>
        </p:txBody>
      </p:sp>
    </p:spTree>
    <p:extLst>
      <p:ext uri="{BB962C8B-B14F-4D97-AF65-F5344CB8AC3E}">
        <p14:creationId xmlns:p14="http://schemas.microsoft.com/office/powerpoint/2010/main" val="130344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Text with divi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D3C093E-AEE8-56F1-BEDB-102E17704D8D}"/>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DCBE08-EAA0-43D2-AF18-C5D2527171B0}"/>
              </a:ext>
            </a:extLst>
          </p:cNvPr>
          <p:cNvSpPr/>
          <p:nvPr userDrawn="1"/>
        </p:nvSpPr>
        <p:spPr>
          <a:xfrm>
            <a:off x="4979962" y="0"/>
            <a:ext cx="721033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B5D0A61-1AEC-E7A1-4BCA-652DB635BE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sp>
        <p:nvSpPr>
          <p:cNvPr id="2" name="Oval 1">
            <a:extLst>
              <a:ext uri="{FF2B5EF4-FFF2-40B4-BE49-F238E27FC236}">
                <a16:creationId xmlns:a16="http://schemas.microsoft.com/office/drawing/2014/main" id="{2AF74796-23B1-6639-7336-27AFB2461D15}"/>
              </a:ext>
            </a:extLst>
          </p:cNvPr>
          <p:cNvSpPr/>
          <p:nvPr userDrawn="1"/>
        </p:nvSpPr>
        <p:spPr>
          <a:xfrm rot="5400000">
            <a:off x="5187675" y="3286654"/>
            <a:ext cx="223024" cy="223024"/>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5973EF2-CAEE-BC33-D782-6A223B10D4D3}"/>
              </a:ext>
            </a:extLst>
          </p:cNvPr>
          <p:cNvCxnSpPr>
            <a:cxnSpLocks/>
          </p:cNvCxnSpPr>
          <p:nvPr userDrawn="1"/>
        </p:nvCxnSpPr>
        <p:spPr>
          <a:xfrm>
            <a:off x="5299187" y="875216"/>
            <a:ext cx="0" cy="5045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10EFE04-1A8F-2461-B7F4-DFA5987B9364}"/>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D8E65A9-87BF-D6FB-FBAA-20117809DA9A}"/>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1369F17F-B623-C745-DB43-676CC70518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9" name="Rectangle 8">
            <a:extLst>
              <a:ext uri="{FF2B5EF4-FFF2-40B4-BE49-F238E27FC236}">
                <a16:creationId xmlns:a16="http://schemas.microsoft.com/office/drawing/2014/main" id="{2C797485-4D35-D6F2-96F2-42C8AEEAEE9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F33EB9-329B-8636-45A0-FFFE1DC2B7BB}"/>
              </a:ext>
            </a:extLst>
          </p:cNvPr>
          <p:cNvSpPr>
            <a:spLocks noGrp="1"/>
          </p:cNvSpPr>
          <p:nvPr>
            <p:ph type="title" hasCustomPrompt="1"/>
          </p:nvPr>
        </p:nvSpPr>
        <p:spPr>
          <a:xfrm>
            <a:off x="1546272" y="3013501"/>
            <a:ext cx="2998442" cy="830997"/>
          </a:xfrm>
        </p:spPr>
        <p:txBody>
          <a:bodyPr wrap="square" lIns="0" tIns="0" rIns="0" bIns="0" anchor="ctr" anchorCtr="0">
            <a:spAutoFit/>
          </a:bodyPr>
          <a:lstStyle>
            <a:lvl1pPr>
              <a:defRPr sz="3000" b="0" i="0">
                <a:solidFill>
                  <a:schemeClr val="tx2"/>
                </a:solidFill>
                <a:latin typeface="+mj-lt"/>
                <a:cs typeface="Arial" panose="020B0604020202020204" pitchFamily="34" charset="0"/>
              </a:defRPr>
            </a:lvl1pPr>
          </a:lstStyle>
          <a:p>
            <a:r>
              <a:rPr lang="en-US"/>
              <a:t>A Short Headline</a:t>
            </a:r>
            <a:br>
              <a:rPr lang="en-US"/>
            </a:br>
            <a:r>
              <a:rPr lang="en-US"/>
              <a:t>Can Go Here</a:t>
            </a:r>
          </a:p>
        </p:txBody>
      </p:sp>
      <p:sp>
        <p:nvSpPr>
          <p:cNvPr id="14" name="Slide Number Placeholder 5">
            <a:extLst>
              <a:ext uri="{FF2B5EF4-FFF2-40B4-BE49-F238E27FC236}">
                <a16:creationId xmlns:a16="http://schemas.microsoft.com/office/drawing/2014/main" id="{9B72793C-C10F-9779-B7AD-BC689DE42701}"/>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1" name="Text Placeholder 4">
            <a:extLst>
              <a:ext uri="{FF2B5EF4-FFF2-40B4-BE49-F238E27FC236}">
                <a16:creationId xmlns:a16="http://schemas.microsoft.com/office/drawing/2014/main" id="{1D67AB17-0508-9732-E917-67AFD430DA33}"/>
              </a:ext>
            </a:extLst>
          </p:cNvPr>
          <p:cNvSpPr>
            <a:spLocks noGrp="1"/>
          </p:cNvSpPr>
          <p:nvPr>
            <p:ph type="body" sz="quarter" idx="20" hasCustomPrompt="1"/>
          </p:nvPr>
        </p:nvSpPr>
        <p:spPr>
          <a:xfrm>
            <a:off x="6428983" y="2028881"/>
            <a:ext cx="4216738" cy="2738570"/>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Tree>
    <p:extLst>
      <p:ext uri="{BB962C8B-B14F-4D97-AF65-F5344CB8AC3E}">
        <p14:creationId xmlns:p14="http://schemas.microsoft.com/office/powerpoint/2010/main" val="32271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Text">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DA3C366E-6E0E-A8DD-ADDE-93800FCEB827}"/>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0877D41-3B4C-0D68-A636-B44C7A7F18E9}"/>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A13823E-D31D-E2B8-FCC7-ACC0A54450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7" name="Rectangle 6">
            <a:extLst>
              <a:ext uri="{FF2B5EF4-FFF2-40B4-BE49-F238E27FC236}">
                <a16:creationId xmlns:a16="http://schemas.microsoft.com/office/drawing/2014/main" id="{56086021-1CFD-13ED-3297-5C1D8135F12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5832969-ABF8-60FF-E4B5-1CE075986322}"/>
              </a:ext>
            </a:extLst>
          </p:cNvPr>
          <p:cNvSpPr>
            <a:spLocks noGrp="1"/>
          </p:cNvSpPr>
          <p:nvPr>
            <p:ph type="title" hasCustomPrompt="1"/>
          </p:nvPr>
        </p:nvSpPr>
        <p:spPr>
          <a:xfrm>
            <a:off x="1546272" y="630627"/>
            <a:ext cx="827660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slide header</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4" name="Text Placeholder 4">
            <a:extLst>
              <a:ext uri="{FF2B5EF4-FFF2-40B4-BE49-F238E27FC236}">
                <a16:creationId xmlns:a16="http://schemas.microsoft.com/office/drawing/2014/main" id="{CC8C5C96-F9B0-942A-3EF4-2E384DE94352}"/>
              </a:ext>
            </a:extLst>
          </p:cNvPr>
          <p:cNvSpPr>
            <a:spLocks noGrp="1"/>
          </p:cNvSpPr>
          <p:nvPr>
            <p:ph type="body" sz="quarter" idx="20" hasCustomPrompt="1"/>
          </p:nvPr>
        </p:nvSpPr>
        <p:spPr>
          <a:xfrm>
            <a:off x="1546272" y="1233079"/>
            <a:ext cx="8276601" cy="1296445"/>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Tree>
    <p:extLst>
      <p:ext uri="{BB962C8B-B14F-4D97-AF65-F5344CB8AC3E}">
        <p14:creationId xmlns:p14="http://schemas.microsoft.com/office/powerpoint/2010/main" val="124876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hoto">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pic>
        <p:nvPicPr>
          <p:cNvPr id="10" name="Picture 9">
            <a:extLst>
              <a:ext uri="{FF2B5EF4-FFF2-40B4-BE49-F238E27FC236}">
                <a16:creationId xmlns:a16="http://schemas.microsoft.com/office/drawing/2014/main" id="{CA403957-6844-9461-B00D-0717CEC5D4D0}"/>
              </a:ext>
            </a:extLst>
          </p:cNvPr>
          <p:cNvPicPr>
            <a:picLocks noChangeAspect="1"/>
          </p:cNvPicPr>
          <p:nvPr userDrawn="1"/>
        </p:nvPicPr>
        <p:blipFill>
          <a:blip r:embed="rId4"/>
          <a:stretch>
            <a:fillRect/>
          </a:stretch>
        </p:blipFill>
        <p:spPr>
          <a:xfrm>
            <a:off x="11368315" y="-1"/>
            <a:ext cx="823686" cy="823686"/>
          </a:xfrm>
          <a:prstGeom prst="rect">
            <a:avLst/>
          </a:prstGeom>
        </p:spPr>
      </p:pic>
      <p:cxnSp>
        <p:nvCxnSpPr>
          <p:cNvPr id="6" name="Straight Connector 5">
            <a:extLst>
              <a:ext uri="{FF2B5EF4-FFF2-40B4-BE49-F238E27FC236}">
                <a16:creationId xmlns:a16="http://schemas.microsoft.com/office/drawing/2014/main" id="{94E7BA0F-D888-5BC0-4F22-F7B155E92F65}"/>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35A961E-0F26-492D-033D-018FF3ACA237}"/>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1FDA0F6-D718-F337-AE53-75F3828450D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9" name="Rectangle 8">
            <a:extLst>
              <a:ext uri="{FF2B5EF4-FFF2-40B4-BE49-F238E27FC236}">
                <a16:creationId xmlns:a16="http://schemas.microsoft.com/office/drawing/2014/main" id="{895BDD8A-6BC7-C307-6912-1641BAA42FF1}"/>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FC99C2F-ED1F-1822-FE95-45B8BE8B24DE}"/>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 name="Text Placeholder 4">
            <a:extLst>
              <a:ext uri="{FF2B5EF4-FFF2-40B4-BE49-F238E27FC236}">
                <a16:creationId xmlns:a16="http://schemas.microsoft.com/office/drawing/2014/main" id="{8186E000-10D1-7644-F159-C602B284BD89}"/>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7" name="Picture Placeholder 6">
            <a:extLst>
              <a:ext uri="{FF2B5EF4-FFF2-40B4-BE49-F238E27FC236}">
                <a16:creationId xmlns:a16="http://schemas.microsoft.com/office/drawing/2014/main" id="{98089521-6C6B-1F09-0ABE-895D2ADC88CA}"/>
              </a:ext>
            </a:extLst>
          </p:cNvPr>
          <p:cNvSpPr>
            <a:spLocks noGrp="1"/>
          </p:cNvSpPr>
          <p:nvPr>
            <p:ph type="pic" sz="quarter" idx="21"/>
          </p:nvPr>
        </p:nvSpPr>
        <p:spPr>
          <a:xfrm>
            <a:off x="6420084" y="821688"/>
            <a:ext cx="5215325" cy="5212741"/>
          </a:xfrm>
        </p:spPr>
        <p:txBody>
          <a:bodyPr/>
          <a:lstStyle/>
          <a:p>
            <a:r>
              <a:rPr lang="en-US"/>
              <a:t>Click icon to add picture</a:t>
            </a:r>
          </a:p>
        </p:txBody>
      </p:sp>
    </p:spTree>
    <p:extLst>
      <p:ext uri="{BB962C8B-B14F-4D97-AF65-F5344CB8AC3E}">
        <p14:creationId xmlns:p14="http://schemas.microsoft.com/office/powerpoint/2010/main" val="56637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Stat">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sp>
        <p:nvSpPr>
          <p:cNvPr id="5" name="Snip Diagonal Corner Rectangle 4">
            <a:extLst>
              <a:ext uri="{FF2B5EF4-FFF2-40B4-BE49-F238E27FC236}">
                <a16:creationId xmlns:a16="http://schemas.microsoft.com/office/drawing/2014/main" id="{F5FF9819-7B36-713D-9E40-8639B580228D}"/>
              </a:ext>
            </a:extLst>
          </p:cNvPr>
          <p:cNvSpPr/>
          <p:nvPr userDrawn="1"/>
        </p:nvSpPr>
        <p:spPr>
          <a:xfrm>
            <a:off x="7593980" y="1421795"/>
            <a:ext cx="3100039" cy="3891775"/>
          </a:xfrm>
          <a:prstGeom prst="snip2DiagRect">
            <a:avLst>
              <a:gd name="adj1" fmla="val 0"/>
              <a:gd name="adj2" fmla="val 9113"/>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026F34C-819E-3155-2A17-5AD685BD98A0}"/>
              </a:ext>
            </a:extLst>
          </p:cNvPr>
          <p:cNvSpPr/>
          <p:nvPr userDrawn="1"/>
        </p:nvSpPr>
        <p:spPr>
          <a:xfrm>
            <a:off x="9075901" y="3366229"/>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A360293-7659-F219-BC28-F534D97AF762}"/>
              </a:ext>
            </a:extLst>
          </p:cNvPr>
          <p:cNvCxnSpPr>
            <a:cxnSpLocks/>
          </p:cNvCxnSpPr>
          <p:nvPr userDrawn="1"/>
        </p:nvCxnSpPr>
        <p:spPr>
          <a:xfrm>
            <a:off x="8472678" y="3477741"/>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403957-6844-9461-B00D-0717CEC5D4D0}"/>
              </a:ext>
            </a:extLst>
          </p:cNvPr>
          <p:cNvPicPr>
            <a:picLocks noChangeAspect="1"/>
          </p:cNvPicPr>
          <p:nvPr userDrawn="1"/>
        </p:nvPicPr>
        <p:blipFill>
          <a:blip r:embed="rId4"/>
          <a:stretch>
            <a:fillRect/>
          </a:stretch>
        </p:blipFill>
        <p:spPr>
          <a:xfrm>
            <a:off x="10694020" y="5311859"/>
            <a:ext cx="798350" cy="798350"/>
          </a:xfrm>
          <a:prstGeom prst="rect">
            <a:avLst/>
          </a:prstGeom>
        </p:spPr>
      </p:pic>
      <p:pic>
        <p:nvPicPr>
          <p:cNvPr id="11" name="Picture 10">
            <a:extLst>
              <a:ext uri="{FF2B5EF4-FFF2-40B4-BE49-F238E27FC236}">
                <a16:creationId xmlns:a16="http://schemas.microsoft.com/office/drawing/2014/main" id="{02A39045-4B61-5AFF-F5F9-8A05430FD6D3}"/>
              </a:ext>
            </a:extLst>
          </p:cNvPr>
          <p:cNvPicPr>
            <a:picLocks noChangeAspect="1"/>
          </p:cNvPicPr>
          <p:nvPr userDrawn="1"/>
        </p:nvPicPr>
        <p:blipFill rotWithShape="1">
          <a:blip r:embed="rId5"/>
          <a:srcRect l="38748" t="16540" r="19136" b="27445"/>
          <a:stretch/>
        </p:blipFill>
        <p:spPr>
          <a:xfrm>
            <a:off x="6734540" y="906615"/>
            <a:ext cx="909476" cy="1206138"/>
          </a:xfrm>
          <a:prstGeom prst="rect">
            <a:avLst/>
          </a:prstGeom>
        </p:spPr>
      </p:pic>
      <p:cxnSp>
        <p:nvCxnSpPr>
          <p:cNvPr id="9" name="Straight Connector 8">
            <a:extLst>
              <a:ext uri="{FF2B5EF4-FFF2-40B4-BE49-F238E27FC236}">
                <a16:creationId xmlns:a16="http://schemas.microsoft.com/office/drawing/2014/main" id="{E577D3F0-0FA9-7C58-6B5F-D65BB0750DAC}"/>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0D1AB4E-7E3D-02F7-5C77-BE4309A7DF87}"/>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9B7A746-B24C-BDC8-1F4A-0E140480BC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7" name="Rectangle 6">
            <a:extLst>
              <a:ext uri="{FF2B5EF4-FFF2-40B4-BE49-F238E27FC236}">
                <a16:creationId xmlns:a16="http://schemas.microsoft.com/office/drawing/2014/main" id="{C29FD9FA-2CAD-F9F9-30FE-AB706D24440A}"/>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7253A5-F738-32BE-4793-0BD820315D30}"/>
              </a:ext>
            </a:extLst>
          </p:cNvPr>
          <p:cNvSpPr>
            <a:spLocks noGrp="1"/>
          </p:cNvSpPr>
          <p:nvPr>
            <p:ph type="title" hasCustomPrompt="1"/>
          </p:nvPr>
        </p:nvSpPr>
        <p:spPr>
          <a:xfrm>
            <a:off x="1546272" y="630627"/>
            <a:ext cx="401370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Text Placeholder 4">
            <a:extLst>
              <a:ext uri="{FF2B5EF4-FFF2-40B4-BE49-F238E27FC236}">
                <a16:creationId xmlns:a16="http://schemas.microsoft.com/office/drawing/2014/main" id="{B125EEA7-D9E6-BF51-172E-6A8D80BD19BE}"/>
              </a:ext>
            </a:extLst>
          </p:cNvPr>
          <p:cNvSpPr>
            <a:spLocks noGrp="1"/>
          </p:cNvSpPr>
          <p:nvPr>
            <p:ph type="body" sz="quarter" idx="10" hasCustomPrompt="1"/>
          </p:nvPr>
        </p:nvSpPr>
        <p:spPr>
          <a:xfrm>
            <a:off x="1546271" y="2071770"/>
            <a:ext cx="4013701" cy="3175613"/>
          </a:xfrm>
        </p:spPr>
        <p:txBody>
          <a:bodyPr wrap="square" lIns="0" tIns="0" rIns="0" bIns="0" anchor="t" anchorCtr="0">
            <a:spAutoFit/>
          </a:bodyPr>
          <a:lstStyle>
            <a:lvl1pPr marL="0" indent="0">
              <a:lnSpc>
                <a:spcPct val="150000"/>
              </a:lnSpc>
              <a:buClr>
                <a:schemeClr val="accent2"/>
              </a:buClr>
              <a:buSzPct val="100000"/>
              <a:buFontTx/>
              <a:buNone/>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15" name="Text Placeholder 4">
            <a:extLst>
              <a:ext uri="{FF2B5EF4-FFF2-40B4-BE49-F238E27FC236}">
                <a16:creationId xmlns:a16="http://schemas.microsoft.com/office/drawing/2014/main" id="{C7AD93C5-4E4A-8EDE-2E16-2D03A066BE7D}"/>
              </a:ext>
            </a:extLst>
          </p:cNvPr>
          <p:cNvSpPr>
            <a:spLocks noGrp="1"/>
          </p:cNvSpPr>
          <p:nvPr>
            <p:ph type="body" sz="quarter" idx="12" hasCustomPrompt="1"/>
          </p:nvPr>
        </p:nvSpPr>
        <p:spPr>
          <a:xfrm>
            <a:off x="8000075" y="1801963"/>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21" name="Text Placeholder 4">
            <a:extLst>
              <a:ext uri="{FF2B5EF4-FFF2-40B4-BE49-F238E27FC236}">
                <a16:creationId xmlns:a16="http://schemas.microsoft.com/office/drawing/2014/main" id="{B47A6A83-F660-B530-56BD-0DEEC8082235}"/>
              </a:ext>
            </a:extLst>
          </p:cNvPr>
          <p:cNvSpPr>
            <a:spLocks noGrp="1"/>
          </p:cNvSpPr>
          <p:nvPr>
            <p:ph type="body" sz="quarter" idx="19" hasCustomPrompt="1"/>
          </p:nvPr>
        </p:nvSpPr>
        <p:spPr>
          <a:xfrm>
            <a:off x="7994100" y="3799884"/>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20" name="Text Placeholder 4">
            <a:extLst>
              <a:ext uri="{FF2B5EF4-FFF2-40B4-BE49-F238E27FC236}">
                <a16:creationId xmlns:a16="http://schemas.microsoft.com/office/drawing/2014/main" id="{0F13ED2C-320B-3708-351A-B52064D6EAF0}"/>
              </a:ext>
            </a:extLst>
          </p:cNvPr>
          <p:cNvSpPr>
            <a:spLocks noGrp="1"/>
          </p:cNvSpPr>
          <p:nvPr>
            <p:ph type="body" sz="quarter" idx="18" hasCustomPrompt="1"/>
          </p:nvPr>
        </p:nvSpPr>
        <p:spPr>
          <a:xfrm>
            <a:off x="8461526" y="4787978"/>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Tree>
    <p:extLst>
      <p:ext uri="{BB962C8B-B14F-4D97-AF65-F5344CB8AC3E}">
        <p14:creationId xmlns:p14="http://schemas.microsoft.com/office/powerpoint/2010/main" val="2914959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 Photo">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4" name="Straight Connector 3">
            <a:extLst>
              <a:ext uri="{FF2B5EF4-FFF2-40B4-BE49-F238E27FC236}">
                <a16:creationId xmlns:a16="http://schemas.microsoft.com/office/drawing/2014/main" id="{5CFA0CD2-516F-BF72-4F68-BFF719D02221}"/>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904450C-8D1B-E2E0-6F31-5F86A9B6039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3B6C4B5-380C-96BE-C89D-9B8CAE30C3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F978A64D-9F0C-480D-5FDB-0EFDD972341C}"/>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0AD6304-E2C3-3ABA-AE6B-8A40999A146A}"/>
              </a:ext>
            </a:extLst>
          </p:cNvPr>
          <p:cNvSpPr>
            <a:spLocks noGrp="1"/>
          </p:cNvSpPr>
          <p:nvPr>
            <p:ph type="title" hasCustomPrompt="1"/>
          </p:nvPr>
        </p:nvSpPr>
        <p:spPr>
          <a:xfrm>
            <a:off x="1546272" y="3013501"/>
            <a:ext cx="3767460" cy="830997"/>
          </a:xfrm>
        </p:spPr>
        <p:txBody>
          <a:bodyPr wrap="square" lIns="0" tIns="0" rIns="0" bIns="0" anchor="ctr"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a:t>A Headline for this Page Goes Here</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1" name="Picture Placeholder 10">
            <a:extLst>
              <a:ext uri="{FF2B5EF4-FFF2-40B4-BE49-F238E27FC236}">
                <a16:creationId xmlns:a16="http://schemas.microsoft.com/office/drawing/2014/main" id="{FE24B08E-F154-D25D-6AE7-B0F95BD3953C}"/>
              </a:ext>
            </a:extLst>
          </p:cNvPr>
          <p:cNvSpPr>
            <a:spLocks noGrp="1"/>
          </p:cNvSpPr>
          <p:nvPr>
            <p:ph type="pic" sz="quarter" idx="10"/>
          </p:nvPr>
        </p:nvSpPr>
        <p:spPr>
          <a:xfrm>
            <a:off x="6096000" y="0"/>
            <a:ext cx="6096000" cy="6735364"/>
          </a:xfrm>
        </p:spPr>
        <p:txBody>
          <a:bodyPr/>
          <a:lstStyle/>
          <a:p>
            <a:r>
              <a:rPr lang="en-US"/>
              <a:t>Click icon to add picture</a:t>
            </a:r>
          </a:p>
        </p:txBody>
      </p:sp>
    </p:spTree>
    <p:extLst>
      <p:ext uri="{BB962C8B-B14F-4D97-AF65-F5344CB8AC3E}">
        <p14:creationId xmlns:p14="http://schemas.microsoft.com/office/powerpoint/2010/main" val="1022521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95105E-7E7E-7CD1-818A-CA3DFFEAA7CD}"/>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8E7CBBA-3A7E-2636-285E-576063BAAF7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3" name="Straight Connector 12">
            <a:extLst>
              <a:ext uri="{FF2B5EF4-FFF2-40B4-BE49-F238E27FC236}">
                <a16:creationId xmlns:a16="http://schemas.microsoft.com/office/drawing/2014/main" id="{77B555F4-FE50-F242-4B5C-22AA3BC8EB5E}"/>
              </a:ext>
            </a:extLst>
          </p:cNvPr>
          <p:cNvCxnSpPr>
            <a:cxnSpLocks/>
          </p:cNvCxnSpPr>
          <p:nvPr userDrawn="1"/>
        </p:nvCxnSpPr>
        <p:spPr>
          <a:xfrm flipV="1">
            <a:off x="645254" y="2551314"/>
            <a:ext cx="11464196" cy="2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1E2458-0ACE-2CA2-0FCD-226EF83DF8C5}"/>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5F3064F-0B26-0869-3F88-BCFC70CB96A4}"/>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92C6819-5788-CE48-25D3-8697063E9E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305BEF1D-C737-3A28-B3BB-C9E6432842D4}"/>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B0168860-8BCE-6155-DFF4-B2E5010639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400000">
            <a:off x="11856720" y="2459736"/>
            <a:ext cx="355601" cy="192933"/>
          </a:xfrm>
          <a:prstGeom prst="rect">
            <a:avLst/>
          </a:prstGeom>
        </p:spPr>
      </p:pic>
      <p:cxnSp>
        <p:nvCxnSpPr>
          <p:cNvPr id="2" name="Straight Connector 1">
            <a:extLst>
              <a:ext uri="{FF2B5EF4-FFF2-40B4-BE49-F238E27FC236}">
                <a16:creationId xmlns:a16="http://schemas.microsoft.com/office/drawing/2014/main" id="{2BADBADB-F5EF-203F-56A1-54B04EAF3670}"/>
              </a:ext>
            </a:extLst>
          </p:cNvPr>
          <p:cNvCxnSpPr>
            <a:cxnSpLocks/>
          </p:cNvCxnSpPr>
          <p:nvPr userDrawn="1"/>
        </p:nvCxnSpPr>
        <p:spPr>
          <a:xfrm flipH="1">
            <a:off x="433134" y="2548593"/>
            <a:ext cx="221974" cy="197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B9E9AD5-EC88-48DB-1B32-0FE01A08E3BC}"/>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Timeline</a:t>
            </a:r>
          </a:p>
        </p:txBody>
      </p:sp>
      <p:sp>
        <p:nvSpPr>
          <p:cNvPr id="32" name="Slide Number Placeholder 5">
            <a:extLst>
              <a:ext uri="{FF2B5EF4-FFF2-40B4-BE49-F238E27FC236}">
                <a16:creationId xmlns:a16="http://schemas.microsoft.com/office/drawing/2014/main" id="{0A8E091C-46FC-CF4E-FBBD-41CA0D08DCF7}"/>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5" name="Text Placeholder 4">
            <a:extLst>
              <a:ext uri="{FF2B5EF4-FFF2-40B4-BE49-F238E27FC236}">
                <a16:creationId xmlns:a16="http://schemas.microsoft.com/office/drawing/2014/main" id="{7855B9B9-FDC7-67C7-7E24-D11995902C8C}"/>
              </a:ext>
            </a:extLst>
          </p:cNvPr>
          <p:cNvSpPr>
            <a:spLocks noGrp="1"/>
          </p:cNvSpPr>
          <p:nvPr>
            <p:ph type="body" sz="quarter" idx="10" hasCustomPrompt="1"/>
          </p:nvPr>
        </p:nvSpPr>
        <p:spPr>
          <a:xfrm>
            <a:off x="1552328" y="1921796"/>
            <a:ext cx="1187252"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JANUARY</a:t>
            </a:r>
          </a:p>
        </p:txBody>
      </p:sp>
      <p:sp>
        <p:nvSpPr>
          <p:cNvPr id="39" name="Text Placeholder 4">
            <a:extLst>
              <a:ext uri="{FF2B5EF4-FFF2-40B4-BE49-F238E27FC236}">
                <a16:creationId xmlns:a16="http://schemas.microsoft.com/office/drawing/2014/main" id="{6C9040A0-EC03-01B4-E716-8D1589F477CD}"/>
              </a:ext>
            </a:extLst>
          </p:cNvPr>
          <p:cNvSpPr>
            <a:spLocks noGrp="1"/>
          </p:cNvSpPr>
          <p:nvPr>
            <p:ph type="body" sz="quarter" idx="20" hasCustomPrompt="1"/>
          </p:nvPr>
        </p:nvSpPr>
        <p:spPr>
          <a:xfrm>
            <a:off x="1546272" y="2857992"/>
            <a:ext cx="1850721"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36" name="Text Placeholder 4">
            <a:extLst>
              <a:ext uri="{FF2B5EF4-FFF2-40B4-BE49-F238E27FC236}">
                <a16:creationId xmlns:a16="http://schemas.microsoft.com/office/drawing/2014/main" id="{4ED359D7-7604-55ED-A5E5-04558582C8FA}"/>
              </a:ext>
            </a:extLst>
          </p:cNvPr>
          <p:cNvSpPr>
            <a:spLocks noGrp="1"/>
          </p:cNvSpPr>
          <p:nvPr>
            <p:ph type="body" sz="quarter" idx="11" hasCustomPrompt="1"/>
          </p:nvPr>
        </p:nvSpPr>
        <p:spPr>
          <a:xfrm>
            <a:off x="4127682" y="1921797"/>
            <a:ext cx="1155517"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FEBRUARY</a:t>
            </a:r>
          </a:p>
        </p:txBody>
      </p:sp>
      <p:sp>
        <p:nvSpPr>
          <p:cNvPr id="40" name="Text Placeholder 4">
            <a:extLst>
              <a:ext uri="{FF2B5EF4-FFF2-40B4-BE49-F238E27FC236}">
                <a16:creationId xmlns:a16="http://schemas.microsoft.com/office/drawing/2014/main" id="{EFE66716-5E7E-48F6-609A-3DBB26A95A5E}"/>
              </a:ext>
            </a:extLst>
          </p:cNvPr>
          <p:cNvSpPr>
            <a:spLocks noGrp="1"/>
          </p:cNvSpPr>
          <p:nvPr>
            <p:ph type="body" sz="quarter" idx="21" hasCustomPrompt="1"/>
          </p:nvPr>
        </p:nvSpPr>
        <p:spPr>
          <a:xfrm>
            <a:off x="4127683" y="2859662"/>
            <a:ext cx="1968318"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a:t>
            </a:r>
            <a:br>
              <a:rPr lang="en-US"/>
            </a:br>
            <a:r>
              <a:rPr lang="en-US"/>
              <a:t>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37" name="Text Placeholder 4">
            <a:extLst>
              <a:ext uri="{FF2B5EF4-FFF2-40B4-BE49-F238E27FC236}">
                <a16:creationId xmlns:a16="http://schemas.microsoft.com/office/drawing/2014/main" id="{02F1BB5B-4B71-806E-088C-CFA58077EBF1}"/>
              </a:ext>
            </a:extLst>
          </p:cNvPr>
          <p:cNvSpPr>
            <a:spLocks noGrp="1"/>
          </p:cNvSpPr>
          <p:nvPr>
            <p:ph type="body" sz="quarter" idx="12" hasCustomPrompt="1"/>
          </p:nvPr>
        </p:nvSpPr>
        <p:spPr>
          <a:xfrm>
            <a:off x="6671301" y="1921797"/>
            <a:ext cx="866269"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MARCH</a:t>
            </a:r>
          </a:p>
        </p:txBody>
      </p:sp>
      <p:sp>
        <p:nvSpPr>
          <p:cNvPr id="41" name="Text Placeholder 4">
            <a:extLst>
              <a:ext uri="{FF2B5EF4-FFF2-40B4-BE49-F238E27FC236}">
                <a16:creationId xmlns:a16="http://schemas.microsoft.com/office/drawing/2014/main" id="{9B8FF811-2362-58B8-92D9-E34BBE1BCED9}"/>
              </a:ext>
            </a:extLst>
          </p:cNvPr>
          <p:cNvSpPr>
            <a:spLocks noGrp="1"/>
          </p:cNvSpPr>
          <p:nvPr>
            <p:ph type="body" sz="quarter" idx="22" hasCustomPrompt="1"/>
          </p:nvPr>
        </p:nvSpPr>
        <p:spPr>
          <a:xfrm>
            <a:off x="6709092" y="2857992"/>
            <a:ext cx="2057748"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a:t>
            </a:r>
            <a:br>
              <a:rPr lang="en-US"/>
            </a:br>
            <a:r>
              <a:rPr lang="en-US"/>
              <a:t>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38" name="Text Placeholder 4">
            <a:extLst>
              <a:ext uri="{FF2B5EF4-FFF2-40B4-BE49-F238E27FC236}">
                <a16:creationId xmlns:a16="http://schemas.microsoft.com/office/drawing/2014/main" id="{25067605-DDC6-2A7B-DCA4-35ACF893AA5C}"/>
              </a:ext>
            </a:extLst>
          </p:cNvPr>
          <p:cNvSpPr>
            <a:spLocks noGrp="1"/>
          </p:cNvSpPr>
          <p:nvPr>
            <p:ph type="body" sz="quarter" idx="13" hasCustomPrompt="1"/>
          </p:nvPr>
        </p:nvSpPr>
        <p:spPr>
          <a:xfrm>
            <a:off x="9202088" y="1921797"/>
            <a:ext cx="866269"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APRIL</a:t>
            </a:r>
          </a:p>
        </p:txBody>
      </p:sp>
      <p:sp>
        <p:nvSpPr>
          <p:cNvPr id="42" name="Text Placeholder 4">
            <a:extLst>
              <a:ext uri="{FF2B5EF4-FFF2-40B4-BE49-F238E27FC236}">
                <a16:creationId xmlns:a16="http://schemas.microsoft.com/office/drawing/2014/main" id="{C4C9D7B6-C753-9D1B-4D1A-DA8E112D7468}"/>
              </a:ext>
            </a:extLst>
          </p:cNvPr>
          <p:cNvSpPr>
            <a:spLocks noGrp="1"/>
          </p:cNvSpPr>
          <p:nvPr>
            <p:ph type="body" sz="quarter" idx="23" hasCustomPrompt="1"/>
          </p:nvPr>
        </p:nvSpPr>
        <p:spPr>
          <a:xfrm>
            <a:off x="9202088" y="2857992"/>
            <a:ext cx="2057748"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a:t>
            </a:r>
            <a:br>
              <a:rPr lang="en-US"/>
            </a:br>
            <a:r>
              <a:rPr lang="en-US"/>
              <a:t>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4" name="Footer Placeholder 3">
            <a:extLst>
              <a:ext uri="{FF2B5EF4-FFF2-40B4-BE49-F238E27FC236}">
                <a16:creationId xmlns:a16="http://schemas.microsoft.com/office/drawing/2014/main" id="{26070EDC-D219-5EAA-4C21-CE8FAB1CAD34}"/>
              </a:ext>
            </a:extLst>
          </p:cNvPr>
          <p:cNvSpPr>
            <a:spLocks noGrp="1"/>
          </p:cNvSpPr>
          <p:nvPr>
            <p:ph type="ftr" sz="quarter" idx="24"/>
          </p:nvPr>
        </p:nvSpPr>
        <p:spPr/>
        <p:txBody>
          <a:bodyPr/>
          <a:lstStyle/>
          <a:p>
            <a:r>
              <a:rPr lang="en-US"/>
              <a:t>Cal Poly Pomona | Presentation Title</a:t>
            </a:r>
          </a:p>
        </p:txBody>
      </p:sp>
    </p:spTree>
    <p:extLst>
      <p:ext uri="{BB962C8B-B14F-4D97-AF65-F5344CB8AC3E}">
        <p14:creationId xmlns:p14="http://schemas.microsoft.com/office/powerpoint/2010/main" val="49638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Facts or Stats">
    <p:bg>
      <p:bgPr>
        <a:solidFill>
          <a:schemeClr val="bg1"/>
        </a:solidFill>
        <a:effectLst/>
      </p:bgPr>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AC235F25-1502-1D0A-FDF7-7FDE5E3D55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640" t="-14322"/>
          <a:stretch/>
        </p:blipFill>
        <p:spPr>
          <a:xfrm>
            <a:off x="2725916" y="3087505"/>
            <a:ext cx="4024424" cy="472215"/>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nip Diagonal Corner Rectangle 12">
            <a:extLst>
              <a:ext uri="{FF2B5EF4-FFF2-40B4-BE49-F238E27FC236}">
                <a16:creationId xmlns:a16="http://schemas.microsoft.com/office/drawing/2014/main" id="{34E47A27-9CC2-91A5-681F-008CAD80C7DA}"/>
              </a:ext>
            </a:extLst>
          </p:cNvPr>
          <p:cNvSpPr/>
          <p:nvPr userDrawn="1"/>
        </p:nvSpPr>
        <p:spPr>
          <a:xfrm>
            <a:off x="6750340" y="1233079"/>
            <a:ext cx="3600935" cy="4520598"/>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B2D133-3A1A-BED6-5A4D-4BD6C615653C}"/>
              </a:ext>
            </a:extLst>
          </p:cNvPr>
          <p:cNvSpPr/>
          <p:nvPr userDrawn="1"/>
        </p:nvSpPr>
        <p:spPr>
          <a:xfrm>
            <a:off x="8420743" y="3202158"/>
            <a:ext cx="259060" cy="259060"/>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33B933C-365C-75FF-706C-7DB5C8644EE0}"/>
              </a:ext>
            </a:extLst>
          </p:cNvPr>
          <p:cNvCxnSpPr>
            <a:cxnSpLocks/>
          </p:cNvCxnSpPr>
          <p:nvPr userDrawn="1"/>
        </p:nvCxnSpPr>
        <p:spPr>
          <a:xfrm flipV="1">
            <a:off x="7720052" y="3313670"/>
            <a:ext cx="166044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Diagonal Corner Rectangle 12">
            <a:extLst>
              <a:ext uri="{FF2B5EF4-FFF2-40B4-BE49-F238E27FC236}">
                <a16:creationId xmlns:a16="http://schemas.microsoft.com/office/drawing/2014/main" id="{D63D6DA7-F65C-B247-0A5D-984EEDF32578}"/>
              </a:ext>
            </a:extLst>
          </p:cNvPr>
          <p:cNvSpPr/>
          <p:nvPr userDrawn="1"/>
        </p:nvSpPr>
        <p:spPr>
          <a:xfrm>
            <a:off x="2713873" y="1233079"/>
            <a:ext cx="3600935" cy="4520598"/>
          </a:xfrm>
          <a:prstGeom prst="snip2DiagRect">
            <a:avLst>
              <a:gd name="adj1" fmla="val 0"/>
              <a:gd name="adj2" fmla="val 9113"/>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1F71CC-05A7-C8E9-93DB-3CC5D4ECF023}"/>
              </a:ext>
            </a:extLst>
          </p:cNvPr>
          <p:cNvSpPr/>
          <p:nvPr userDrawn="1"/>
        </p:nvSpPr>
        <p:spPr>
          <a:xfrm>
            <a:off x="4384276" y="3202158"/>
            <a:ext cx="259060" cy="259060"/>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5091E3F-D8A4-236E-00F5-54B8994D8AE4}"/>
              </a:ext>
            </a:extLst>
          </p:cNvPr>
          <p:cNvCxnSpPr>
            <a:cxnSpLocks/>
          </p:cNvCxnSpPr>
          <p:nvPr userDrawn="1"/>
        </p:nvCxnSpPr>
        <p:spPr>
          <a:xfrm flipV="1">
            <a:off x="3683585" y="3313670"/>
            <a:ext cx="166044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860501-2601-DAA9-5E3C-56600C92B293}"/>
              </a:ext>
            </a:extLst>
          </p:cNvPr>
          <p:cNvSpPr>
            <a:spLocks noGrp="1"/>
          </p:cNvSpPr>
          <p:nvPr>
            <p:ph type="title" hasCustomPrompt="1"/>
          </p:nvPr>
        </p:nvSpPr>
        <p:spPr>
          <a:xfrm>
            <a:off x="3296775" y="-1379575"/>
            <a:ext cx="8079057" cy="1325563"/>
          </a:xfrm>
        </p:spPr>
        <p:txBody>
          <a:bodyPr/>
          <a:lstStyle>
            <a:lvl1pPr>
              <a:defRPr/>
            </a:lvl1pPr>
          </a:lstStyle>
          <a:p>
            <a:r>
              <a:rPr lang="en-US"/>
              <a:t>2 Facts or Stats</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6" name="Text Placeholder 4">
            <a:extLst>
              <a:ext uri="{FF2B5EF4-FFF2-40B4-BE49-F238E27FC236}">
                <a16:creationId xmlns:a16="http://schemas.microsoft.com/office/drawing/2014/main" id="{BC292D2B-2E9F-DF3F-F927-CB9894D06456}"/>
              </a:ext>
            </a:extLst>
          </p:cNvPr>
          <p:cNvSpPr>
            <a:spLocks noGrp="1"/>
          </p:cNvSpPr>
          <p:nvPr>
            <p:ph type="body" sz="quarter" idx="18" hasCustomPrompt="1"/>
          </p:nvPr>
        </p:nvSpPr>
        <p:spPr>
          <a:xfrm>
            <a:off x="3138351" y="1596266"/>
            <a:ext cx="2750908"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22" name="Text Placeholder 4">
            <a:extLst>
              <a:ext uri="{FF2B5EF4-FFF2-40B4-BE49-F238E27FC236}">
                <a16:creationId xmlns:a16="http://schemas.microsoft.com/office/drawing/2014/main" id="{F4CF6800-7161-7201-573E-2B7DEDF9E767}"/>
              </a:ext>
            </a:extLst>
          </p:cNvPr>
          <p:cNvSpPr>
            <a:spLocks noGrp="1"/>
          </p:cNvSpPr>
          <p:nvPr>
            <p:ph type="body" sz="quarter" idx="20" hasCustomPrompt="1"/>
          </p:nvPr>
        </p:nvSpPr>
        <p:spPr>
          <a:xfrm>
            <a:off x="3138351" y="3648447"/>
            <a:ext cx="2750908"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21" name="Text Placeholder 4">
            <a:extLst>
              <a:ext uri="{FF2B5EF4-FFF2-40B4-BE49-F238E27FC236}">
                <a16:creationId xmlns:a16="http://schemas.microsoft.com/office/drawing/2014/main" id="{0BE3B724-3F1F-0356-3824-89F87CAE7548}"/>
              </a:ext>
            </a:extLst>
          </p:cNvPr>
          <p:cNvSpPr>
            <a:spLocks noGrp="1"/>
          </p:cNvSpPr>
          <p:nvPr>
            <p:ph type="body" sz="quarter" idx="19" hasCustomPrompt="1"/>
          </p:nvPr>
        </p:nvSpPr>
        <p:spPr>
          <a:xfrm>
            <a:off x="3715967" y="5195234"/>
            <a:ext cx="1595676"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
        <p:nvSpPr>
          <p:cNvPr id="7" name="Text Placeholder 4">
            <a:extLst>
              <a:ext uri="{FF2B5EF4-FFF2-40B4-BE49-F238E27FC236}">
                <a16:creationId xmlns:a16="http://schemas.microsoft.com/office/drawing/2014/main" id="{3194F5FB-4776-0BEE-B0A5-2D27A0E0311B}"/>
              </a:ext>
            </a:extLst>
          </p:cNvPr>
          <p:cNvSpPr>
            <a:spLocks noGrp="1"/>
          </p:cNvSpPr>
          <p:nvPr userDrawn="1">
            <p:ph type="body" sz="quarter" idx="11" hasCustomPrompt="1"/>
          </p:nvPr>
        </p:nvSpPr>
        <p:spPr>
          <a:xfrm>
            <a:off x="7174818" y="1596266"/>
            <a:ext cx="2750908"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29" name="Text Placeholder 4">
            <a:extLst>
              <a:ext uri="{FF2B5EF4-FFF2-40B4-BE49-F238E27FC236}">
                <a16:creationId xmlns:a16="http://schemas.microsoft.com/office/drawing/2014/main" id="{E1C3E163-81A8-8C17-3F2F-E62387555978}"/>
              </a:ext>
            </a:extLst>
          </p:cNvPr>
          <p:cNvSpPr>
            <a:spLocks noGrp="1"/>
          </p:cNvSpPr>
          <p:nvPr userDrawn="1">
            <p:ph type="body" sz="quarter" idx="17" hasCustomPrompt="1"/>
          </p:nvPr>
        </p:nvSpPr>
        <p:spPr>
          <a:xfrm>
            <a:off x="7174818" y="3648447"/>
            <a:ext cx="2750908"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28" name="Text Placeholder 4">
            <a:extLst>
              <a:ext uri="{FF2B5EF4-FFF2-40B4-BE49-F238E27FC236}">
                <a16:creationId xmlns:a16="http://schemas.microsoft.com/office/drawing/2014/main" id="{8D1F7E03-93A0-62B1-2CCB-51A1C6FA5E6C}"/>
              </a:ext>
            </a:extLst>
          </p:cNvPr>
          <p:cNvSpPr>
            <a:spLocks noGrp="1"/>
          </p:cNvSpPr>
          <p:nvPr userDrawn="1">
            <p:ph type="body" sz="quarter" idx="16" hasCustomPrompt="1"/>
          </p:nvPr>
        </p:nvSpPr>
        <p:spPr>
          <a:xfrm>
            <a:off x="7752434" y="5195234"/>
            <a:ext cx="1595676"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Tree>
    <p:extLst>
      <p:ext uri="{BB962C8B-B14F-4D97-AF65-F5344CB8AC3E}">
        <p14:creationId xmlns:p14="http://schemas.microsoft.com/office/powerpoint/2010/main" val="279202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Facts or Stats">
    <p:bg>
      <p:bgPr>
        <a:solidFill>
          <a:schemeClr val="bg1"/>
        </a:solidFill>
        <a:effectLst/>
      </p:bgPr>
    </p:bg>
    <p:spTree>
      <p:nvGrpSpPr>
        <p:cNvPr id="1" name=""/>
        <p:cNvGrpSpPr/>
        <p:nvPr/>
      </p:nvGrpSpPr>
      <p:grpSpPr>
        <a:xfrm>
          <a:off x="0" y="0"/>
          <a:ext cx="0" cy="0"/>
          <a:chOff x="0" y="0"/>
          <a:chExt cx="0" cy="0"/>
        </a:xfrm>
      </p:grpSpPr>
      <p:pic>
        <p:nvPicPr>
          <p:cNvPr id="56" name="Graphic 55">
            <a:extLst>
              <a:ext uri="{FF2B5EF4-FFF2-40B4-BE49-F238E27FC236}">
                <a16:creationId xmlns:a16="http://schemas.microsoft.com/office/drawing/2014/main" id="{E03EDA8A-3D1A-4E0E-CC19-8A3BFCA8B2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640" t="-14322"/>
          <a:stretch/>
        </p:blipFill>
        <p:spPr>
          <a:xfrm>
            <a:off x="4930158" y="3337538"/>
            <a:ext cx="3464620" cy="406529"/>
          </a:xfrm>
          <a:prstGeom prst="rect">
            <a:avLst/>
          </a:prstGeom>
        </p:spPr>
      </p:pic>
      <p:pic>
        <p:nvPicPr>
          <p:cNvPr id="50" name="Graphic 49">
            <a:extLst>
              <a:ext uri="{FF2B5EF4-FFF2-40B4-BE49-F238E27FC236}">
                <a16:creationId xmlns:a16="http://schemas.microsoft.com/office/drawing/2014/main" id="{AC235F25-1502-1D0A-FDF7-7FDE5E3D55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640" t="-14322"/>
          <a:stretch/>
        </p:blipFill>
        <p:spPr>
          <a:xfrm>
            <a:off x="1378702" y="3337538"/>
            <a:ext cx="3464620" cy="406529"/>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nip Diagonal Corner Rectangle 13">
            <a:extLst>
              <a:ext uri="{FF2B5EF4-FFF2-40B4-BE49-F238E27FC236}">
                <a16:creationId xmlns:a16="http://schemas.microsoft.com/office/drawing/2014/main" id="{D16DFC2C-DF7C-B8C0-56A2-89C84E717EC0}"/>
              </a:ext>
            </a:extLst>
          </p:cNvPr>
          <p:cNvSpPr/>
          <p:nvPr userDrawn="1"/>
        </p:nvSpPr>
        <p:spPr>
          <a:xfrm>
            <a:off x="8399073" y="1483112"/>
            <a:ext cx="3100039" cy="3891775"/>
          </a:xfrm>
          <a:prstGeom prst="snip2DiagRect">
            <a:avLst>
              <a:gd name="adj1" fmla="val 0"/>
              <a:gd name="adj2" fmla="val 9113"/>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Snip Diagonal Corner Rectangle 12">
            <a:extLst>
              <a:ext uri="{FF2B5EF4-FFF2-40B4-BE49-F238E27FC236}">
                <a16:creationId xmlns:a16="http://schemas.microsoft.com/office/drawing/2014/main" id="{34E47A27-9CC2-91A5-681F-008CAD80C7DA}"/>
              </a:ext>
            </a:extLst>
          </p:cNvPr>
          <p:cNvSpPr/>
          <p:nvPr userDrawn="1"/>
        </p:nvSpPr>
        <p:spPr>
          <a:xfrm>
            <a:off x="4847756" y="1483112"/>
            <a:ext cx="3100039" cy="3891775"/>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Snip Diagonal Corner Rectangle 10">
            <a:extLst>
              <a:ext uri="{FF2B5EF4-FFF2-40B4-BE49-F238E27FC236}">
                <a16:creationId xmlns:a16="http://schemas.microsoft.com/office/drawing/2014/main" id="{315F1158-6800-D909-6C4C-53B5186653C1}"/>
              </a:ext>
            </a:extLst>
          </p:cNvPr>
          <p:cNvSpPr/>
          <p:nvPr userDrawn="1"/>
        </p:nvSpPr>
        <p:spPr>
          <a:xfrm>
            <a:off x="1296438" y="1483112"/>
            <a:ext cx="3100039" cy="3891775"/>
          </a:xfrm>
          <a:prstGeom prst="snip2DiagRect">
            <a:avLst>
              <a:gd name="adj1" fmla="val 0"/>
              <a:gd name="adj2" fmla="val 9113"/>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1B598B-EF1A-CD33-B044-D6AB9F37319E}"/>
              </a:ext>
            </a:extLst>
          </p:cNvPr>
          <p:cNvSpPr/>
          <p:nvPr userDrawn="1"/>
        </p:nvSpPr>
        <p:spPr>
          <a:xfrm>
            <a:off x="2726499" y="3429000"/>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986B7E-82F8-674B-3677-E8396148EB61}"/>
              </a:ext>
            </a:extLst>
          </p:cNvPr>
          <p:cNvCxnSpPr>
            <a:cxnSpLocks/>
          </p:cNvCxnSpPr>
          <p:nvPr userDrawn="1"/>
        </p:nvCxnSpPr>
        <p:spPr>
          <a:xfrm>
            <a:off x="2123276" y="3540512"/>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5B2D133-3A1A-BED6-5A4D-4BD6C615653C}"/>
              </a:ext>
            </a:extLst>
          </p:cNvPr>
          <p:cNvSpPr/>
          <p:nvPr userDrawn="1"/>
        </p:nvSpPr>
        <p:spPr>
          <a:xfrm>
            <a:off x="6273384" y="3429000"/>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33B933C-365C-75FF-706C-7DB5C8644EE0}"/>
              </a:ext>
            </a:extLst>
          </p:cNvPr>
          <p:cNvCxnSpPr>
            <a:cxnSpLocks/>
          </p:cNvCxnSpPr>
          <p:nvPr userDrawn="1"/>
        </p:nvCxnSpPr>
        <p:spPr>
          <a:xfrm>
            <a:off x="5670161" y="3540512"/>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13CF986-40CE-E1EC-B186-6F2B1CA8BE93}"/>
              </a:ext>
            </a:extLst>
          </p:cNvPr>
          <p:cNvSpPr/>
          <p:nvPr userDrawn="1"/>
        </p:nvSpPr>
        <p:spPr>
          <a:xfrm>
            <a:off x="9846026" y="3429000"/>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69F0C87-9483-12C4-A206-A59DD043DEE0}"/>
              </a:ext>
            </a:extLst>
          </p:cNvPr>
          <p:cNvCxnSpPr>
            <a:cxnSpLocks/>
          </p:cNvCxnSpPr>
          <p:nvPr userDrawn="1"/>
        </p:nvCxnSpPr>
        <p:spPr>
          <a:xfrm>
            <a:off x="9242803" y="3540512"/>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3458F2-CC6C-6969-66F7-6712279BFDFF}"/>
              </a:ext>
            </a:extLst>
          </p:cNvPr>
          <p:cNvSpPr>
            <a:spLocks noGrp="1"/>
          </p:cNvSpPr>
          <p:nvPr>
            <p:ph type="title" hasCustomPrompt="1"/>
          </p:nvPr>
        </p:nvSpPr>
        <p:spPr>
          <a:xfrm>
            <a:off x="2489606" y="-1391617"/>
            <a:ext cx="8079057" cy="1325563"/>
          </a:xfrm>
        </p:spPr>
        <p:txBody>
          <a:bodyPr/>
          <a:lstStyle>
            <a:lvl1pPr>
              <a:defRPr/>
            </a:lvl1pPr>
          </a:lstStyle>
          <a:p>
            <a:r>
              <a:rPr lang="en-US"/>
              <a:t>3 Facts or Stats</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6" name="Text Placeholder 4">
            <a:extLst>
              <a:ext uri="{FF2B5EF4-FFF2-40B4-BE49-F238E27FC236}">
                <a16:creationId xmlns:a16="http://schemas.microsoft.com/office/drawing/2014/main" id="{2C330A00-15DB-A41B-670F-2A5498D5E966}"/>
              </a:ext>
            </a:extLst>
          </p:cNvPr>
          <p:cNvSpPr>
            <a:spLocks noGrp="1"/>
          </p:cNvSpPr>
          <p:nvPr userDrawn="1">
            <p:ph type="body" sz="quarter" idx="10" hasCustomPrompt="1"/>
          </p:nvPr>
        </p:nvSpPr>
        <p:spPr>
          <a:xfrm>
            <a:off x="1655850" y="1821011"/>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27" name="Text Placeholder 4">
            <a:extLst>
              <a:ext uri="{FF2B5EF4-FFF2-40B4-BE49-F238E27FC236}">
                <a16:creationId xmlns:a16="http://schemas.microsoft.com/office/drawing/2014/main" id="{C42B542E-2735-F393-58DF-9CA227841C13}"/>
              </a:ext>
            </a:extLst>
          </p:cNvPr>
          <p:cNvSpPr>
            <a:spLocks noGrp="1"/>
          </p:cNvSpPr>
          <p:nvPr userDrawn="1">
            <p:ph type="body" sz="quarter" idx="15" hasCustomPrompt="1"/>
          </p:nvPr>
        </p:nvSpPr>
        <p:spPr>
          <a:xfrm>
            <a:off x="1655850" y="3838806"/>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9" name="Text Placeholder 4">
            <a:extLst>
              <a:ext uri="{FF2B5EF4-FFF2-40B4-BE49-F238E27FC236}">
                <a16:creationId xmlns:a16="http://schemas.microsoft.com/office/drawing/2014/main" id="{DF672C0D-A0B5-60E0-2978-1E8BCFB294B6}"/>
              </a:ext>
            </a:extLst>
          </p:cNvPr>
          <p:cNvSpPr>
            <a:spLocks noGrp="1"/>
          </p:cNvSpPr>
          <p:nvPr userDrawn="1">
            <p:ph type="body" sz="quarter" idx="14" hasCustomPrompt="1"/>
          </p:nvPr>
        </p:nvSpPr>
        <p:spPr>
          <a:xfrm>
            <a:off x="2123276" y="4778037"/>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a:t>
            </a:r>
            <a:r>
              <a:rPr lang="en-US" err="1"/>
              <a:t>StatisticsSource</a:t>
            </a:r>
            <a:endParaRPr lang="en-US"/>
          </a:p>
        </p:txBody>
      </p:sp>
      <p:sp>
        <p:nvSpPr>
          <p:cNvPr id="7" name="Text Placeholder 4">
            <a:extLst>
              <a:ext uri="{FF2B5EF4-FFF2-40B4-BE49-F238E27FC236}">
                <a16:creationId xmlns:a16="http://schemas.microsoft.com/office/drawing/2014/main" id="{3194F5FB-4776-0BEE-B0A5-2D27A0E0311B}"/>
              </a:ext>
            </a:extLst>
          </p:cNvPr>
          <p:cNvSpPr>
            <a:spLocks noGrp="1"/>
          </p:cNvSpPr>
          <p:nvPr userDrawn="1">
            <p:ph type="body" sz="quarter" idx="11" hasCustomPrompt="1"/>
          </p:nvPr>
        </p:nvSpPr>
        <p:spPr>
          <a:xfrm>
            <a:off x="5208709" y="1821011"/>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29" name="Text Placeholder 4">
            <a:extLst>
              <a:ext uri="{FF2B5EF4-FFF2-40B4-BE49-F238E27FC236}">
                <a16:creationId xmlns:a16="http://schemas.microsoft.com/office/drawing/2014/main" id="{E1C3E163-81A8-8C17-3F2F-E62387555978}"/>
              </a:ext>
            </a:extLst>
          </p:cNvPr>
          <p:cNvSpPr>
            <a:spLocks noGrp="1"/>
          </p:cNvSpPr>
          <p:nvPr userDrawn="1">
            <p:ph type="body" sz="quarter" idx="17" hasCustomPrompt="1"/>
          </p:nvPr>
        </p:nvSpPr>
        <p:spPr>
          <a:xfrm>
            <a:off x="5213886" y="3838806"/>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28" name="Text Placeholder 4">
            <a:extLst>
              <a:ext uri="{FF2B5EF4-FFF2-40B4-BE49-F238E27FC236}">
                <a16:creationId xmlns:a16="http://schemas.microsoft.com/office/drawing/2014/main" id="{8D1F7E03-93A0-62B1-2CCB-51A1C6FA5E6C}"/>
              </a:ext>
            </a:extLst>
          </p:cNvPr>
          <p:cNvSpPr>
            <a:spLocks noGrp="1"/>
          </p:cNvSpPr>
          <p:nvPr userDrawn="1">
            <p:ph type="body" sz="quarter" idx="16" hasCustomPrompt="1"/>
          </p:nvPr>
        </p:nvSpPr>
        <p:spPr>
          <a:xfrm>
            <a:off x="5681312" y="4846054"/>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
        <p:nvSpPr>
          <p:cNvPr id="8" name="Text Placeholder 4">
            <a:extLst>
              <a:ext uri="{FF2B5EF4-FFF2-40B4-BE49-F238E27FC236}">
                <a16:creationId xmlns:a16="http://schemas.microsoft.com/office/drawing/2014/main" id="{AC86B893-72EB-E9BD-4C17-FC99C37CD3AC}"/>
              </a:ext>
            </a:extLst>
          </p:cNvPr>
          <p:cNvSpPr>
            <a:spLocks noGrp="1"/>
          </p:cNvSpPr>
          <p:nvPr userDrawn="1">
            <p:ph type="body" sz="quarter" idx="12" hasCustomPrompt="1"/>
          </p:nvPr>
        </p:nvSpPr>
        <p:spPr>
          <a:xfrm>
            <a:off x="8770200" y="1821011"/>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#2</a:t>
            </a:r>
          </a:p>
        </p:txBody>
      </p:sp>
      <p:sp>
        <p:nvSpPr>
          <p:cNvPr id="31" name="Text Placeholder 4">
            <a:extLst>
              <a:ext uri="{FF2B5EF4-FFF2-40B4-BE49-F238E27FC236}">
                <a16:creationId xmlns:a16="http://schemas.microsoft.com/office/drawing/2014/main" id="{90DD6C6E-66D3-8C8A-241D-BCC06C465D90}"/>
              </a:ext>
            </a:extLst>
          </p:cNvPr>
          <p:cNvSpPr>
            <a:spLocks noGrp="1"/>
          </p:cNvSpPr>
          <p:nvPr userDrawn="1">
            <p:ph type="body" sz="quarter" idx="19" hasCustomPrompt="1"/>
          </p:nvPr>
        </p:nvSpPr>
        <p:spPr>
          <a:xfrm>
            <a:off x="8764225" y="3838806"/>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30" name="Text Placeholder 4">
            <a:extLst>
              <a:ext uri="{FF2B5EF4-FFF2-40B4-BE49-F238E27FC236}">
                <a16:creationId xmlns:a16="http://schemas.microsoft.com/office/drawing/2014/main" id="{86FB8D71-95E7-AD1E-A17F-EC47C2992C9F}"/>
              </a:ext>
            </a:extLst>
          </p:cNvPr>
          <p:cNvSpPr>
            <a:spLocks noGrp="1"/>
          </p:cNvSpPr>
          <p:nvPr userDrawn="1">
            <p:ph type="body" sz="quarter" idx="18" hasCustomPrompt="1"/>
          </p:nvPr>
        </p:nvSpPr>
        <p:spPr>
          <a:xfrm>
            <a:off x="9231651" y="4846054"/>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accent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
        <p:nvSpPr>
          <p:cNvPr id="5" name="Footer Placeholder 4">
            <a:extLst>
              <a:ext uri="{FF2B5EF4-FFF2-40B4-BE49-F238E27FC236}">
                <a16:creationId xmlns:a16="http://schemas.microsoft.com/office/drawing/2014/main" id="{C6A804F1-CABF-7D6C-FCC0-632517F83358}"/>
              </a:ext>
            </a:extLst>
          </p:cNvPr>
          <p:cNvSpPr>
            <a:spLocks noGrp="1"/>
          </p:cNvSpPr>
          <p:nvPr>
            <p:ph type="ftr" sz="quarter" idx="20"/>
          </p:nvPr>
        </p:nvSpPr>
        <p:spPr/>
        <p:txBody>
          <a:bodyPr/>
          <a:lstStyle/>
          <a:p>
            <a:r>
              <a:rPr lang="en-US"/>
              <a:t>Cal Poly Pomona | Presentation Title</a:t>
            </a:r>
          </a:p>
        </p:txBody>
      </p:sp>
    </p:spTree>
    <p:extLst>
      <p:ext uri="{BB962C8B-B14F-4D97-AF65-F5344CB8AC3E}">
        <p14:creationId xmlns:p14="http://schemas.microsoft.com/office/powerpoint/2010/main" val="195525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Facts or Stats">
    <p:bg>
      <p:bgPr>
        <a:solidFill>
          <a:schemeClr val="bg1"/>
        </a:solidFill>
        <a:effectLst/>
      </p:bgPr>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AC235F25-1502-1D0A-FDF7-7FDE5E3D55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1" t="-14321" r="1" b="-39897"/>
          <a:stretch/>
        </p:blipFill>
        <p:spPr>
          <a:xfrm>
            <a:off x="6863762" y="3087549"/>
            <a:ext cx="2623221" cy="548404"/>
          </a:xfrm>
          <a:prstGeom prst="rect">
            <a:avLst/>
          </a:prstGeom>
        </p:spPr>
      </p:pic>
      <p:pic>
        <p:nvPicPr>
          <p:cNvPr id="70" name="Graphic 69">
            <a:extLst>
              <a:ext uri="{FF2B5EF4-FFF2-40B4-BE49-F238E27FC236}">
                <a16:creationId xmlns:a16="http://schemas.microsoft.com/office/drawing/2014/main" id="{9457416F-596E-76F1-2C79-FE196E43B088}"/>
              </a:ext>
            </a:extLst>
          </p:cNvPr>
          <p:cNvPicPr>
            <a:picLocks noChangeAspect="1"/>
          </p:cNvPicPr>
          <p:nvPr userDrawn="1"/>
        </p:nvPicPr>
        <p:blipFill rotWithShape="1">
          <a:blip r:embed="rId2">
            <a:extLst>
              <a:ext uri="{96DAC541-7B7A-43D3-8B79-37D633B846F1}">
                <asvg:svgBlip xmlns:asvg="http://schemas.microsoft.com/office/drawing/2016/SVG/main" r:embed="rId4"/>
              </a:ext>
            </a:extLst>
          </a:blip>
          <a:srcRect l="42941" t="-14321" r="1" b="-39897"/>
          <a:stretch/>
        </p:blipFill>
        <p:spPr>
          <a:xfrm>
            <a:off x="1364633" y="3087549"/>
            <a:ext cx="2623221" cy="548404"/>
          </a:xfrm>
          <a:prstGeom prst="rect">
            <a:avLst/>
          </a:prstGeom>
        </p:spPr>
      </p:pic>
      <p:pic>
        <p:nvPicPr>
          <p:cNvPr id="69" name="Graphic 68">
            <a:extLst>
              <a:ext uri="{FF2B5EF4-FFF2-40B4-BE49-F238E27FC236}">
                <a16:creationId xmlns:a16="http://schemas.microsoft.com/office/drawing/2014/main" id="{8F856E30-4D4B-DBF0-9CA5-41D806B8C12B}"/>
              </a:ext>
            </a:extLst>
          </p:cNvPr>
          <p:cNvPicPr>
            <a:picLocks noChangeAspect="1"/>
          </p:cNvPicPr>
          <p:nvPr userDrawn="1"/>
        </p:nvPicPr>
        <p:blipFill rotWithShape="1">
          <a:blip r:embed="rId2">
            <a:extLst>
              <a:ext uri="{96DAC541-7B7A-43D3-8B79-37D633B846F1}">
                <asvg:svgBlip xmlns:asvg="http://schemas.microsoft.com/office/drawing/2016/SVG/main" r:embed="rId4"/>
              </a:ext>
            </a:extLst>
          </a:blip>
          <a:srcRect l="42941" t="-14321" r="1" b="-39897"/>
          <a:stretch/>
        </p:blipFill>
        <p:spPr>
          <a:xfrm>
            <a:off x="4118254" y="3087549"/>
            <a:ext cx="2623221" cy="548404"/>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Diagonal Corner Rectangle 10">
            <a:extLst>
              <a:ext uri="{FF2B5EF4-FFF2-40B4-BE49-F238E27FC236}">
                <a16:creationId xmlns:a16="http://schemas.microsoft.com/office/drawing/2014/main" id="{315F1158-6800-D909-6C4C-53B5186653C1}"/>
              </a:ext>
            </a:extLst>
          </p:cNvPr>
          <p:cNvSpPr/>
          <p:nvPr userDrawn="1"/>
        </p:nvSpPr>
        <p:spPr>
          <a:xfrm>
            <a:off x="3976407" y="1777891"/>
            <a:ext cx="2362780" cy="2966223"/>
          </a:xfrm>
          <a:prstGeom prst="snip2DiagRect">
            <a:avLst>
              <a:gd name="adj1" fmla="val 0"/>
              <a:gd name="adj2" fmla="val 9113"/>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F1B7F10-B732-D7ED-BA29-98B9B9E8AD9E}"/>
              </a:ext>
            </a:extLst>
          </p:cNvPr>
          <p:cNvGrpSpPr/>
          <p:nvPr userDrawn="1"/>
        </p:nvGrpSpPr>
        <p:grpSpPr>
          <a:xfrm>
            <a:off x="4465466" y="3185122"/>
            <a:ext cx="1429471" cy="223024"/>
            <a:chOff x="1792574" y="2159625"/>
            <a:chExt cx="1429471" cy="223024"/>
          </a:xfrm>
        </p:grpSpPr>
        <p:sp>
          <p:nvSpPr>
            <p:cNvPr id="10" name="Oval 9">
              <a:extLst>
                <a:ext uri="{FF2B5EF4-FFF2-40B4-BE49-F238E27FC236}">
                  <a16:creationId xmlns:a16="http://schemas.microsoft.com/office/drawing/2014/main" id="{071B598B-EF1A-CD33-B044-D6AB9F37319E}"/>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986B7E-82F8-674B-3677-E8396148EB61}"/>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Diagonal Corner Rectangle 10">
            <a:extLst>
              <a:ext uri="{FF2B5EF4-FFF2-40B4-BE49-F238E27FC236}">
                <a16:creationId xmlns:a16="http://schemas.microsoft.com/office/drawing/2014/main" id="{579F398E-1DE2-658C-CC89-B9EA8DD96D89}"/>
              </a:ext>
            </a:extLst>
          </p:cNvPr>
          <p:cNvSpPr/>
          <p:nvPr userDrawn="1"/>
        </p:nvSpPr>
        <p:spPr>
          <a:xfrm>
            <a:off x="6729543" y="1777891"/>
            <a:ext cx="2362780" cy="2966223"/>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683428E-9216-6739-8E4C-9D06E9CAA171}"/>
              </a:ext>
            </a:extLst>
          </p:cNvPr>
          <p:cNvGrpSpPr/>
          <p:nvPr userDrawn="1"/>
        </p:nvGrpSpPr>
        <p:grpSpPr>
          <a:xfrm>
            <a:off x="7218602" y="3185122"/>
            <a:ext cx="1429471" cy="223024"/>
            <a:chOff x="1792574" y="2159625"/>
            <a:chExt cx="1429471" cy="223024"/>
          </a:xfrm>
        </p:grpSpPr>
        <p:sp>
          <p:nvSpPr>
            <p:cNvPr id="35" name="Oval 34">
              <a:extLst>
                <a:ext uri="{FF2B5EF4-FFF2-40B4-BE49-F238E27FC236}">
                  <a16:creationId xmlns:a16="http://schemas.microsoft.com/office/drawing/2014/main" id="{500BD90F-08AC-92DA-843F-FB270036197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11579AA-4016-E9D4-7D1F-642C31D0B3D4}"/>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Snip Diagonal Corner Rectangle 10">
            <a:extLst>
              <a:ext uri="{FF2B5EF4-FFF2-40B4-BE49-F238E27FC236}">
                <a16:creationId xmlns:a16="http://schemas.microsoft.com/office/drawing/2014/main" id="{0E53EF03-DC99-BC25-030D-C7FA96708F50}"/>
              </a:ext>
            </a:extLst>
          </p:cNvPr>
          <p:cNvSpPr/>
          <p:nvPr userDrawn="1"/>
        </p:nvSpPr>
        <p:spPr>
          <a:xfrm>
            <a:off x="1219478" y="1777891"/>
            <a:ext cx="2362780" cy="2966223"/>
          </a:xfrm>
          <a:prstGeom prst="snip2DiagRect">
            <a:avLst>
              <a:gd name="adj1" fmla="val 0"/>
              <a:gd name="adj2" fmla="val 9113"/>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38C26363-4C08-3D5B-2C17-F64BB548EC85}"/>
              </a:ext>
            </a:extLst>
          </p:cNvPr>
          <p:cNvGrpSpPr/>
          <p:nvPr userDrawn="1"/>
        </p:nvGrpSpPr>
        <p:grpSpPr>
          <a:xfrm>
            <a:off x="1708537" y="3185122"/>
            <a:ext cx="1429471" cy="223024"/>
            <a:chOff x="1792574" y="2159625"/>
            <a:chExt cx="1429471" cy="223024"/>
          </a:xfrm>
        </p:grpSpPr>
        <p:sp>
          <p:nvSpPr>
            <p:cNvPr id="59" name="Oval 58">
              <a:extLst>
                <a:ext uri="{FF2B5EF4-FFF2-40B4-BE49-F238E27FC236}">
                  <a16:creationId xmlns:a16="http://schemas.microsoft.com/office/drawing/2014/main" id="{B5AFAD77-B056-65F3-125F-0E69444A827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8B770FB8-7DE8-FFCA-D179-ACDD0505E232}"/>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Snip Diagonal Corner Rectangle 10">
            <a:extLst>
              <a:ext uri="{FF2B5EF4-FFF2-40B4-BE49-F238E27FC236}">
                <a16:creationId xmlns:a16="http://schemas.microsoft.com/office/drawing/2014/main" id="{707B79EA-012D-9EF0-59C6-DBE5E07977E2}"/>
              </a:ext>
            </a:extLst>
          </p:cNvPr>
          <p:cNvSpPr/>
          <p:nvPr userDrawn="1"/>
        </p:nvSpPr>
        <p:spPr>
          <a:xfrm>
            <a:off x="9476009" y="1777891"/>
            <a:ext cx="2362780" cy="2966223"/>
          </a:xfrm>
          <a:prstGeom prst="snip2DiagRect">
            <a:avLst>
              <a:gd name="adj1" fmla="val 0"/>
              <a:gd name="adj2" fmla="val 9113"/>
            </a:avLst>
          </a:prstGeom>
          <a:solidFill>
            <a:srgbClr val="008E9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6AF4AE4D-9D98-C9A3-3919-B19977D83D87}"/>
              </a:ext>
            </a:extLst>
          </p:cNvPr>
          <p:cNvGrpSpPr/>
          <p:nvPr userDrawn="1"/>
        </p:nvGrpSpPr>
        <p:grpSpPr>
          <a:xfrm>
            <a:off x="9965068" y="3185122"/>
            <a:ext cx="1429471" cy="223024"/>
            <a:chOff x="1792574" y="2159625"/>
            <a:chExt cx="1429471" cy="223024"/>
          </a:xfrm>
        </p:grpSpPr>
        <p:sp>
          <p:nvSpPr>
            <p:cNvPr id="66" name="Oval 65">
              <a:extLst>
                <a:ext uri="{FF2B5EF4-FFF2-40B4-BE49-F238E27FC236}">
                  <a16:creationId xmlns:a16="http://schemas.microsoft.com/office/drawing/2014/main" id="{57E3246A-872F-99A2-34B1-876D1EBE87B4}"/>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E57DEB02-B035-9393-4341-C47BA9407A12}"/>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148A6FE-FF51-814E-7D66-84E73E2EF9E9}"/>
              </a:ext>
            </a:extLst>
          </p:cNvPr>
          <p:cNvSpPr>
            <a:spLocks noGrp="1"/>
          </p:cNvSpPr>
          <p:nvPr>
            <p:ph type="title" hasCustomPrompt="1"/>
          </p:nvPr>
        </p:nvSpPr>
        <p:spPr>
          <a:xfrm>
            <a:off x="2824233" y="-1470603"/>
            <a:ext cx="8079057" cy="1325563"/>
          </a:xfrm>
        </p:spPr>
        <p:txBody>
          <a:bodyPr/>
          <a:lstStyle>
            <a:lvl1pPr>
              <a:defRPr/>
            </a:lvl1pPr>
          </a:lstStyle>
          <a:p>
            <a:r>
              <a:rPr lang="en-US"/>
              <a:t>4 Facts or Stats</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5" name="Text Placeholder 4">
            <a:extLst>
              <a:ext uri="{FF2B5EF4-FFF2-40B4-BE49-F238E27FC236}">
                <a16:creationId xmlns:a16="http://schemas.microsoft.com/office/drawing/2014/main" id="{0E926DA8-9B16-71EF-C56D-219DFBD893B0}"/>
              </a:ext>
            </a:extLst>
          </p:cNvPr>
          <p:cNvSpPr>
            <a:spLocks noGrp="1"/>
          </p:cNvSpPr>
          <p:nvPr>
            <p:ph type="body" sz="quarter" idx="29" hasCustomPrompt="1"/>
          </p:nvPr>
        </p:nvSpPr>
        <p:spPr>
          <a:xfrm>
            <a:off x="1443721"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61" name="Text Placeholder 4">
            <a:extLst>
              <a:ext uri="{FF2B5EF4-FFF2-40B4-BE49-F238E27FC236}">
                <a16:creationId xmlns:a16="http://schemas.microsoft.com/office/drawing/2014/main" id="{70BE7396-AD03-90D1-9DCA-FF2426F6B84E}"/>
              </a:ext>
            </a:extLst>
          </p:cNvPr>
          <p:cNvSpPr>
            <a:spLocks noGrp="1"/>
          </p:cNvSpPr>
          <p:nvPr>
            <p:ph type="body" sz="quarter" idx="31" hasCustomPrompt="1"/>
          </p:nvPr>
        </p:nvSpPr>
        <p:spPr>
          <a:xfrm>
            <a:off x="1443721"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57" name="Text Placeholder 4">
            <a:extLst>
              <a:ext uri="{FF2B5EF4-FFF2-40B4-BE49-F238E27FC236}">
                <a16:creationId xmlns:a16="http://schemas.microsoft.com/office/drawing/2014/main" id="{FBF2425D-4C18-B388-C8BE-9AAE4691DBB9}"/>
              </a:ext>
            </a:extLst>
          </p:cNvPr>
          <p:cNvSpPr>
            <a:spLocks noGrp="1"/>
          </p:cNvSpPr>
          <p:nvPr>
            <p:ph type="body" sz="quarter" idx="30" hasCustomPrompt="1"/>
          </p:nvPr>
        </p:nvSpPr>
        <p:spPr>
          <a:xfrm>
            <a:off x="1741888"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accent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a:t>
            </a:r>
            <a:r>
              <a:rPr lang="en-US" err="1"/>
              <a:t>StatisticsSource</a:t>
            </a:r>
            <a:endParaRPr lang="en-US"/>
          </a:p>
        </p:txBody>
      </p:sp>
      <p:sp>
        <p:nvSpPr>
          <p:cNvPr id="6" name="Text Placeholder 4">
            <a:extLst>
              <a:ext uri="{FF2B5EF4-FFF2-40B4-BE49-F238E27FC236}">
                <a16:creationId xmlns:a16="http://schemas.microsoft.com/office/drawing/2014/main" id="{2C330A00-15DB-A41B-670F-2A5498D5E966}"/>
              </a:ext>
            </a:extLst>
          </p:cNvPr>
          <p:cNvSpPr>
            <a:spLocks noGrp="1"/>
          </p:cNvSpPr>
          <p:nvPr userDrawn="1">
            <p:ph type="body" sz="quarter" idx="10" hasCustomPrompt="1"/>
          </p:nvPr>
        </p:nvSpPr>
        <p:spPr>
          <a:xfrm>
            <a:off x="4200650"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27" name="Text Placeholder 4">
            <a:extLst>
              <a:ext uri="{FF2B5EF4-FFF2-40B4-BE49-F238E27FC236}">
                <a16:creationId xmlns:a16="http://schemas.microsoft.com/office/drawing/2014/main" id="{C42B542E-2735-F393-58DF-9CA227841C13}"/>
              </a:ext>
            </a:extLst>
          </p:cNvPr>
          <p:cNvSpPr>
            <a:spLocks noGrp="1"/>
          </p:cNvSpPr>
          <p:nvPr userDrawn="1">
            <p:ph type="body" sz="quarter" idx="15" hasCustomPrompt="1"/>
          </p:nvPr>
        </p:nvSpPr>
        <p:spPr>
          <a:xfrm>
            <a:off x="4200650"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9" name="Text Placeholder 4">
            <a:extLst>
              <a:ext uri="{FF2B5EF4-FFF2-40B4-BE49-F238E27FC236}">
                <a16:creationId xmlns:a16="http://schemas.microsoft.com/office/drawing/2014/main" id="{DF672C0D-A0B5-60E0-2978-1E8BCFB294B6}"/>
              </a:ext>
            </a:extLst>
          </p:cNvPr>
          <p:cNvSpPr>
            <a:spLocks noGrp="1"/>
          </p:cNvSpPr>
          <p:nvPr userDrawn="1">
            <p:ph type="body" sz="quarter" idx="14" hasCustomPrompt="1"/>
          </p:nvPr>
        </p:nvSpPr>
        <p:spPr>
          <a:xfrm>
            <a:off x="4498817"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a:t>
            </a:r>
            <a:r>
              <a:rPr lang="en-US" err="1"/>
              <a:t>StatisticsSource</a:t>
            </a:r>
            <a:endParaRPr lang="en-US"/>
          </a:p>
        </p:txBody>
      </p:sp>
      <p:sp>
        <p:nvSpPr>
          <p:cNvPr id="32" name="Text Placeholder 4">
            <a:extLst>
              <a:ext uri="{FF2B5EF4-FFF2-40B4-BE49-F238E27FC236}">
                <a16:creationId xmlns:a16="http://schemas.microsoft.com/office/drawing/2014/main" id="{7A90C498-D50F-693D-BC4E-B518E316128B}"/>
              </a:ext>
            </a:extLst>
          </p:cNvPr>
          <p:cNvSpPr>
            <a:spLocks noGrp="1"/>
          </p:cNvSpPr>
          <p:nvPr>
            <p:ph type="body" sz="quarter" idx="23" hasCustomPrompt="1"/>
          </p:nvPr>
        </p:nvSpPr>
        <p:spPr>
          <a:xfrm>
            <a:off x="6953786"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37" name="Text Placeholder 4">
            <a:extLst>
              <a:ext uri="{FF2B5EF4-FFF2-40B4-BE49-F238E27FC236}">
                <a16:creationId xmlns:a16="http://schemas.microsoft.com/office/drawing/2014/main" id="{282ECD94-480A-0B73-6571-D1C62EDF47C0}"/>
              </a:ext>
            </a:extLst>
          </p:cNvPr>
          <p:cNvSpPr>
            <a:spLocks noGrp="1"/>
          </p:cNvSpPr>
          <p:nvPr>
            <p:ph type="body" sz="quarter" idx="25" hasCustomPrompt="1"/>
          </p:nvPr>
        </p:nvSpPr>
        <p:spPr>
          <a:xfrm>
            <a:off x="6953786"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33" name="Text Placeholder 4">
            <a:extLst>
              <a:ext uri="{FF2B5EF4-FFF2-40B4-BE49-F238E27FC236}">
                <a16:creationId xmlns:a16="http://schemas.microsoft.com/office/drawing/2014/main" id="{E5261FA0-6C04-13D7-91DA-5B68E7275891}"/>
              </a:ext>
            </a:extLst>
          </p:cNvPr>
          <p:cNvSpPr>
            <a:spLocks noGrp="1"/>
          </p:cNvSpPr>
          <p:nvPr>
            <p:ph type="body" sz="quarter" idx="24" hasCustomPrompt="1"/>
          </p:nvPr>
        </p:nvSpPr>
        <p:spPr>
          <a:xfrm>
            <a:off x="7251953"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a:t>
            </a:r>
            <a:r>
              <a:rPr lang="en-US" err="1"/>
              <a:t>StatisticsSource</a:t>
            </a:r>
            <a:endParaRPr lang="en-US"/>
          </a:p>
        </p:txBody>
      </p:sp>
      <p:sp>
        <p:nvSpPr>
          <p:cNvPr id="63" name="Text Placeholder 4">
            <a:extLst>
              <a:ext uri="{FF2B5EF4-FFF2-40B4-BE49-F238E27FC236}">
                <a16:creationId xmlns:a16="http://schemas.microsoft.com/office/drawing/2014/main" id="{B4C849D1-0266-391E-10C2-D9901AF9AA21}"/>
              </a:ext>
            </a:extLst>
          </p:cNvPr>
          <p:cNvSpPr>
            <a:spLocks noGrp="1"/>
          </p:cNvSpPr>
          <p:nvPr>
            <p:ph type="body" sz="quarter" idx="32" hasCustomPrompt="1"/>
          </p:nvPr>
        </p:nvSpPr>
        <p:spPr>
          <a:xfrm>
            <a:off x="9700252"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rgbClr val="F2EEE9"/>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68" name="Text Placeholder 4">
            <a:extLst>
              <a:ext uri="{FF2B5EF4-FFF2-40B4-BE49-F238E27FC236}">
                <a16:creationId xmlns:a16="http://schemas.microsoft.com/office/drawing/2014/main" id="{A158461C-36FC-FEAB-56B0-EE5C36174190}"/>
              </a:ext>
            </a:extLst>
          </p:cNvPr>
          <p:cNvSpPr>
            <a:spLocks noGrp="1"/>
          </p:cNvSpPr>
          <p:nvPr>
            <p:ph type="body" sz="quarter" idx="34" hasCustomPrompt="1"/>
          </p:nvPr>
        </p:nvSpPr>
        <p:spPr>
          <a:xfrm>
            <a:off x="9700252"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bg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64" name="Text Placeholder 4">
            <a:extLst>
              <a:ext uri="{FF2B5EF4-FFF2-40B4-BE49-F238E27FC236}">
                <a16:creationId xmlns:a16="http://schemas.microsoft.com/office/drawing/2014/main" id="{8D5A3CE3-C711-E445-BFE6-ADE65C1519E0}"/>
              </a:ext>
            </a:extLst>
          </p:cNvPr>
          <p:cNvSpPr>
            <a:spLocks noGrp="1"/>
          </p:cNvSpPr>
          <p:nvPr>
            <p:ph type="body" sz="quarter" idx="33" hasCustomPrompt="1"/>
          </p:nvPr>
        </p:nvSpPr>
        <p:spPr>
          <a:xfrm>
            <a:off x="9998419"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bg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a:t>
            </a:r>
            <a:r>
              <a:rPr lang="en-US" err="1"/>
              <a:t>StatisticsSource</a:t>
            </a:r>
            <a:endParaRPr lang="en-US"/>
          </a:p>
        </p:txBody>
      </p:sp>
    </p:spTree>
    <p:extLst>
      <p:ext uri="{BB962C8B-B14F-4D97-AF65-F5344CB8AC3E}">
        <p14:creationId xmlns:p14="http://schemas.microsoft.com/office/powerpoint/2010/main" val="33211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Facts or Stats stacked">
    <p:bg>
      <p:bgPr>
        <a:solidFill>
          <a:schemeClr val="bg1"/>
        </a:soli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9457416F-596E-76F1-2C79-FE196E43B0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1" t="-14321" r="1" b="-39897"/>
          <a:stretch/>
        </p:blipFill>
        <p:spPr>
          <a:xfrm>
            <a:off x="4338762" y="1569096"/>
            <a:ext cx="2623221" cy="548404"/>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nip Diagonal Corner Rectangle 10">
            <a:extLst>
              <a:ext uri="{FF2B5EF4-FFF2-40B4-BE49-F238E27FC236}">
                <a16:creationId xmlns:a16="http://schemas.microsoft.com/office/drawing/2014/main" id="{0E53EF03-DC99-BC25-030D-C7FA96708F50}"/>
              </a:ext>
            </a:extLst>
          </p:cNvPr>
          <p:cNvSpPr/>
          <p:nvPr userDrawn="1"/>
        </p:nvSpPr>
        <p:spPr>
          <a:xfrm>
            <a:off x="2171433" y="259438"/>
            <a:ext cx="3951167" cy="2966223"/>
          </a:xfrm>
          <a:prstGeom prst="snip2DiagRect">
            <a:avLst>
              <a:gd name="adj1" fmla="val 0"/>
              <a:gd name="adj2" fmla="val 9113"/>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38C26363-4C08-3D5B-2C17-F64BB548EC85}"/>
              </a:ext>
            </a:extLst>
          </p:cNvPr>
          <p:cNvGrpSpPr/>
          <p:nvPr userDrawn="1"/>
        </p:nvGrpSpPr>
        <p:grpSpPr>
          <a:xfrm>
            <a:off x="3433635" y="1666669"/>
            <a:ext cx="1429471" cy="223024"/>
            <a:chOff x="1792574" y="2159625"/>
            <a:chExt cx="1429471" cy="223024"/>
          </a:xfrm>
        </p:grpSpPr>
        <p:sp>
          <p:nvSpPr>
            <p:cNvPr id="59" name="Oval 58">
              <a:extLst>
                <a:ext uri="{FF2B5EF4-FFF2-40B4-BE49-F238E27FC236}">
                  <a16:creationId xmlns:a16="http://schemas.microsoft.com/office/drawing/2014/main" id="{B5AFAD77-B056-65F3-125F-0E69444A827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8B770FB8-7DE8-FFCA-D179-ACDD0505E232}"/>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nip Diagonal Corner Rectangle 10">
            <a:extLst>
              <a:ext uri="{FF2B5EF4-FFF2-40B4-BE49-F238E27FC236}">
                <a16:creationId xmlns:a16="http://schemas.microsoft.com/office/drawing/2014/main" id="{19F0332B-CC5C-BD01-F38B-74FD53E6CB57}"/>
              </a:ext>
            </a:extLst>
          </p:cNvPr>
          <p:cNvSpPr/>
          <p:nvPr userDrawn="1"/>
        </p:nvSpPr>
        <p:spPr>
          <a:xfrm>
            <a:off x="6935668" y="270117"/>
            <a:ext cx="3951167" cy="2966223"/>
          </a:xfrm>
          <a:prstGeom prst="snip2DiagRect">
            <a:avLst>
              <a:gd name="adj1" fmla="val 0"/>
              <a:gd name="adj2" fmla="val 9113"/>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71F8CA7-54F1-6599-2155-6D61D9C27CFA}"/>
              </a:ext>
            </a:extLst>
          </p:cNvPr>
          <p:cNvGrpSpPr/>
          <p:nvPr userDrawn="1"/>
        </p:nvGrpSpPr>
        <p:grpSpPr>
          <a:xfrm>
            <a:off x="8197870" y="1677348"/>
            <a:ext cx="1429471" cy="223024"/>
            <a:chOff x="1792574" y="2159625"/>
            <a:chExt cx="1429471" cy="223024"/>
          </a:xfrm>
        </p:grpSpPr>
        <p:sp>
          <p:nvSpPr>
            <p:cNvPr id="14" name="Oval 13">
              <a:extLst>
                <a:ext uri="{FF2B5EF4-FFF2-40B4-BE49-F238E27FC236}">
                  <a16:creationId xmlns:a16="http://schemas.microsoft.com/office/drawing/2014/main" id="{F83D2461-39AC-417E-E0AB-0643F184EDA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24664AA-BE77-5AFE-5B04-762491E9765C}"/>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Graphic 17">
            <a:extLst>
              <a:ext uri="{FF2B5EF4-FFF2-40B4-BE49-F238E27FC236}">
                <a16:creationId xmlns:a16="http://schemas.microsoft.com/office/drawing/2014/main" id="{B47AD5B1-8229-4209-6D07-6F0E0073913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1" t="-14321" r="1" b="-39897"/>
          <a:stretch/>
        </p:blipFill>
        <p:spPr>
          <a:xfrm>
            <a:off x="4338762" y="4869403"/>
            <a:ext cx="2623221" cy="548404"/>
          </a:xfrm>
          <a:prstGeom prst="rect">
            <a:avLst/>
          </a:prstGeom>
        </p:spPr>
      </p:pic>
      <p:sp>
        <p:nvSpPr>
          <p:cNvPr id="19" name="Snip Diagonal Corner Rectangle 10">
            <a:extLst>
              <a:ext uri="{FF2B5EF4-FFF2-40B4-BE49-F238E27FC236}">
                <a16:creationId xmlns:a16="http://schemas.microsoft.com/office/drawing/2014/main" id="{2527A063-DC0B-4F64-F0DC-4C9DD4AD957E}"/>
              </a:ext>
            </a:extLst>
          </p:cNvPr>
          <p:cNvSpPr/>
          <p:nvPr userDrawn="1"/>
        </p:nvSpPr>
        <p:spPr>
          <a:xfrm>
            <a:off x="2171433" y="3559745"/>
            <a:ext cx="3951167" cy="2966223"/>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DAFB0CA-E2D2-EF72-5A69-034C5F8B8904}"/>
              </a:ext>
            </a:extLst>
          </p:cNvPr>
          <p:cNvGrpSpPr/>
          <p:nvPr userDrawn="1"/>
        </p:nvGrpSpPr>
        <p:grpSpPr>
          <a:xfrm>
            <a:off x="3433635" y="4966976"/>
            <a:ext cx="1429471" cy="223024"/>
            <a:chOff x="1792574" y="2159625"/>
            <a:chExt cx="1429471" cy="223024"/>
          </a:xfrm>
        </p:grpSpPr>
        <p:sp>
          <p:nvSpPr>
            <p:cNvPr id="25" name="Oval 24">
              <a:extLst>
                <a:ext uri="{FF2B5EF4-FFF2-40B4-BE49-F238E27FC236}">
                  <a16:creationId xmlns:a16="http://schemas.microsoft.com/office/drawing/2014/main" id="{6B787847-FA0E-32F9-0B68-C02BD4111301}"/>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E791EAC-0CA9-4464-8BAD-CEEE6CB9A8D0}"/>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Snip Diagonal Corner Rectangle 10">
            <a:extLst>
              <a:ext uri="{FF2B5EF4-FFF2-40B4-BE49-F238E27FC236}">
                <a16:creationId xmlns:a16="http://schemas.microsoft.com/office/drawing/2014/main" id="{A1F11E4B-D12F-9D5B-EF80-B961C6920B21}"/>
              </a:ext>
            </a:extLst>
          </p:cNvPr>
          <p:cNvSpPr/>
          <p:nvPr userDrawn="1"/>
        </p:nvSpPr>
        <p:spPr>
          <a:xfrm>
            <a:off x="6935668" y="3570424"/>
            <a:ext cx="3951167" cy="2966223"/>
          </a:xfrm>
          <a:prstGeom prst="snip2DiagRect">
            <a:avLst>
              <a:gd name="adj1" fmla="val 0"/>
              <a:gd name="adj2" fmla="val 9113"/>
            </a:avLst>
          </a:prstGeom>
          <a:solidFill>
            <a:srgbClr val="008E9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1D0835D1-1543-45A1-9989-A8AF66912B9D}"/>
              </a:ext>
            </a:extLst>
          </p:cNvPr>
          <p:cNvGrpSpPr/>
          <p:nvPr userDrawn="1"/>
        </p:nvGrpSpPr>
        <p:grpSpPr>
          <a:xfrm>
            <a:off x="8197870" y="4977655"/>
            <a:ext cx="1429471" cy="223024"/>
            <a:chOff x="1792574" y="2159625"/>
            <a:chExt cx="1429471" cy="223024"/>
          </a:xfrm>
        </p:grpSpPr>
        <p:sp>
          <p:nvSpPr>
            <p:cNvPr id="39" name="Oval 38">
              <a:extLst>
                <a:ext uri="{FF2B5EF4-FFF2-40B4-BE49-F238E27FC236}">
                  <a16:creationId xmlns:a16="http://schemas.microsoft.com/office/drawing/2014/main" id="{38184ECA-B3BA-800B-16F0-ABA235A67406}"/>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A34CCA4-8ED9-2562-B7A8-35727A53CE56}"/>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536D29-AC05-A293-EC75-1A7EEC509CDC}"/>
              </a:ext>
            </a:extLst>
          </p:cNvPr>
          <p:cNvSpPr>
            <a:spLocks noGrp="1"/>
          </p:cNvSpPr>
          <p:nvPr>
            <p:ph type="title" hasCustomPrompt="1"/>
          </p:nvPr>
        </p:nvSpPr>
        <p:spPr>
          <a:xfrm>
            <a:off x="1853620" y="-1368498"/>
            <a:ext cx="8079057" cy="1325563"/>
          </a:xfrm>
        </p:spPr>
        <p:txBody>
          <a:bodyPr/>
          <a:lstStyle>
            <a:lvl1pPr>
              <a:defRPr/>
            </a:lvl1pPr>
          </a:lstStyle>
          <a:p>
            <a:r>
              <a:rPr lang="en-US"/>
              <a:t>4 Facts or Stats Stacked</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5" name="Text Placeholder 4">
            <a:extLst>
              <a:ext uri="{FF2B5EF4-FFF2-40B4-BE49-F238E27FC236}">
                <a16:creationId xmlns:a16="http://schemas.microsoft.com/office/drawing/2014/main" id="{0E926DA8-9B16-71EF-C56D-219DFBD893B0}"/>
              </a:ext>
            </a:extLst>
          </p:cNvPr>
          <p:cNvSpPr>
            <a:spLocks noGrp="1"/>
          </p:cNvSpPr>
          <p:nvPr>
            <p:ph type="body" sz="quarter" idx="29" hasCustomPrompt="1"/>
          </p:nvPr>
        </p:nvSpPr>
        <p:spPr>
          <a:xfrm>
            <a:off x="2634220" y="449547"/>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61" name="Text Placeholder 4">
            <a:extLst>
              <a:ext uri="{FF2B5EF4-FFF2-40B4-BE49-F238E27FC236}">
                <a16:creationId xmlns:a16="http://schemas.microsoft.com/office/drawing/2014/main" id="{70BE7396-AD03-90D1-9DCA-FF2426F6B84E}"/>
              </a:ext>
            </a:extLst>
          </p:cNvPr>
          <p:cNvSpPr>
            <a:spLocks noGrp="1"/>
          </p:cNvSpPr>
          <p:nvPr>
            <p:ph type="body" sz="quarter" idx="31" hasCustomPrompt="1"/>
          </p:nvPr>
        </p:nvSpPr>
        <p:spPr>
          <a:xfrm>
            <a:off x="2634220" y="2061557"/>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57" name="Text Placeholder 4">
            <a:extLst>
              <a:ext uri="{FF2B5EF4-FFF2-40B4-BE49-F238E27FC236}">
                <a16:creationId xmlns:a16="http://schemas.microsoft.com/office/drawing/2014/main" id="{FBF2425D-4C18-B388-C8BE-9AAE4691DBB9}"/>
              </a:ext>
            </a:extLst>
          </p:cNvPr>
          <p:cNvSpPr>
            <a:spLocks noGrp="1"/>
          </p:cNvSpPr>
          <p:nvPr>
            <p:ph type="body" sz="quarter" idx="30" hasCustomPrompt="1"/>
          </p:nvPr>
        </p:nvSpPr>
        <p:spPr>
          <a:xfrm>
            <a:off x="3466986" y="2864074"/>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accent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line</a:t>
            </a:r>
          </a:p>
        </p:txBody>
      </p:sp>
      <p:sp>
        <p:nvSpPr>
          <p:cNvPr id="7" name="Text Placeholder 4">
            <a:extLst>
              <a:ext uri="{FF2B5EF4-FFF2-40B4-BE49-F238E27FC236}">
                <a16:creationId xmlns:a16="http://schemas.microsoft.com/office/drawing/2014/main" id="{52A5CB41-3470-9C48-25F7-3EC009497C8D}"/>
              </a:ext>
            </a:extLst>
          </p:cNvPr>
          <p:cNvSpPr>
            <a:spLocks noGrp="1"/>
          </p:cNvSpPr>
          <p:nvPr>
            <p:ph type="body" sz="quarter" idx="32" hasCustomPrompt="1"/>
          </p:nvPr>
        </p:nvSpPr>
        <p:spPr>
          <a:xfrm>
            <a:off x="7398455" y="460226"/>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16" name="Text Placeholder 4">
            <a:extLst>
              <a:ext uri="{FF2B5EF4-FFF2-40B4-BE49-F238E27FC236}">
                <a16:creationId xmlns:a16="http://schemas.microsoft.com/office/drawing/2014/main" id="{B118B237-E2DF-4C83-11EC-B4836DFFC4C3}"/>
              </a:ext>
            </a:extLst>
          </p:cNvPr>
          <p:cNvSpPr>
            <a:spLocks noGrp="1"/>
          </p:cNvSpPr>
          <p:nvPr>
            <p:ph type="body" sz="quarter" idx="34" hasCustomPrompt="1"/>
          </p:nvPr>
        </p:nvSpPr>
        <p:spPr>
          <a:xfrm>
            <a:off x="7398455" y="2072236"/>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8" name="Text Placeholder 4">
            <a:extLst>
              <a:ext uri="{FF2B5EF4-FFF2-40B4-BE49-F238E27FC236}">
                <a16:creationId xmlns:a16="http://schemas.microsoft.com/office/drawing/2014/main" id="{9947B864-CD6B-7B17-EDD4-7E19E3BC4EBD}"/>
              </a:ext>
            </a:extLst>
          </p:cNvPr>
          <p:cNvSpPr>
            <a:spLocks noGrp="1"/>
          </p:cNvSpPr>
          <p:nvPr>
            <p:ph type="body" sz="quarter" idx="33" hasCustomPrompt="1"/>
          </p:nvPr>
        </p:nvSpPr>
        <p:spPr>
          <a:xfrm>
            <a:off x="8231221" y="2874753"/>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tx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line</a:t>
            </a:r>
          </a:p>
        </p:txBody>
      </p:sp>
      <p:sp>
        <p:nvSpPr>
          <p:cNvPr id="20" name="Text Placeholder 4">
            <a:extLst>
              <a:ext uri="{FF2B5EF4-FFF2-40B4-BE49-F238E27FC236}">
                <a16:creationId xmlns:a16="http://schemas.microsoft.com/office/drawing/2014/main" id="{542D37F6-AF79-0AFD-26B4-4A28524C4096}"/>
              </a:ext>
            </a:extLst>
          </p:cNvPr>
          <p:cNvSpPr>
            <a:spLocks noGrp="1"/>
          </p:cNvSpPr>
          <p:nvPr>
            <p:ph type="body" sz="quarter" idx="35" hasCustomPrompt="1"/>
          </p:nvPr>
        </p:nvSpPr>
        <p:spPr>
          <a:xfrm>
            <a:off x="2634220" y="3749854"/>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28" name="Text Placeholder 4">
            <a:extLst>
              <a:ext uri="{FF2B5EF4-FFF2-40B4-BE49-F238E27FC236}">
                <a16:creationId xmlns:a16="http://schemas.microsoft.com/office/drawing/2014/main" id="{7430D07D-601D-FC66-39C7-F717B24A36EB}"/>
              </a:ext>
            </a:extLst>
          </p:cNvPr>
          <p:cNvSpPr>
            <a:spLocks noGrp="1"/>
          </p:cNvSpPr>
          <p:nvPr>
            <p:ph type="body" sz="quarter" idx="37" hasCustomPrompt="1"/>
          </p:nvPr>
        </p:nvSpPr>
        <p:spPr>
          <a:xfrm>
            <a:off x="2634220" y="5361864"/>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21" name="Text Placeholder 4">
            <a:extLst>
              <a:ext uri="{FF2B5EF4-FFF2-40B4-BE49-F238E27FC236}">
                <a16:creationId xmlns:a16="http://schemas.microsoft.com/office/drawing/2014/main" id="{BDC30DC4-5834-9D86-88B1-712BAA91E561}"/>
              </a:ext>
            </a:extLst>
          </p:cNvPr>
          <p:cNvSpPr>
            <a:spLocks noGrp="1"/>
          </p:cNvSpPr>
          <p:nvPr>
            <p:ph type="body" sz="quarter" idx="36" hasCustomPrompt="1"/>
          </p:nvPr>
        </p:nvSpPr>
        <p:spPr>
          <a:xfrm>
            <a:off x="3466986" y="6164381"/>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tx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line</a:t>
            </a:r>
          </a:p>
        </p:txBody>
      </p:sp>
      <p:sp>
        <p:nvSpPr>
          <p:cNvPr id="30" name="Text Placeholder 4">
            <a:extLst>
              <a:ext uri="{FF2B5EF4-FFF2-40B4-BE49-F238E27FC236}">
                <a16:creationId xmlns:a16="http://schemas.microsoft.com/office/drawing/2014/main" id="{A5FE02A7-4485-7AE9-281A-90DCB884582E}"/>
              </a:ext>
            </a:extLst>
          </p:cNvPr>
          <p:cNvSpPr>
            <a:spLocks noGrp="1"/>
          </p:cNvSpPr>
          <p:nvPr>
            <p:ph type="body" sz="quarter" idx="38" hasCustomPrompt="1"/>
          </p:nvPr>
        </p:nvSpPr>
        <p:spPr>
          <a:xfrm>
            <a:off x="7398455" y="3760533"/>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bg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a:t>
            </a:r>
          </a:p>
        </p:txBody>
      </p:sp>
      <p:sp>
        <p:nvSpPr>
          <p:cNvPr id="41" name="Text Placeholder 4">
            <a:extLst>
              <a:ext uri="{FF2B5EF4-FFF2-40B4-BE49-F238E27FC236}">
                <a16:creationId xmlns:a16="http://schemas.microsoft.com/office/drawing/2014/main" id="{B1AA573B-01AE-CE0D-C3B3-F452444414BD}"/>
              </a:ext>
            </a:extLst>
          </p:cNvPr>
          <p:cNvSpPr>
            <a:spLocks noGrp="1"/>
          </p:cNvSpPr>
          <p:nvPr>
            <p:ph type="body" sz="quarter" idx="40" hasCustomPrompt="1"/>
          </p:nvPr>
        </p:nvSpPr>
        <p:spPr>
          <a:xfrm>
            <a:off x="7398455" y="5372543"/>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bg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Styling</a:t>
            </a:r>
          </a:p>
        </p:txBody>
      </p:sp>
      <p:sp>
        <p:nvSpPr>
          <p:cNvPr id="31" name="Text Placeholder 4">
            <a:extLst>
              <a:ext uri="{FF2B5EF4-FFF2-40B4-BE49-F238E27FC236}">
                <a16:creationId xmlns:a16="http://schemas.microsoft.com/office/drawing/2014/main" id="{9BC54724-9A4B-9E5E-B965-BAC1D6B0CBCF}"/>
              </a:ext>
            </a:extLst>
          </p:cNvPr>
          <p:cNvSpPr>
            <a:spLocks noGrp="1"/>
          </p:cNvSpPr>
          <p:nvPr>
            <p:ph type="body" sz="quarter" idx="39" hasCustomPrompt="1"/>
          </p:nvPr>
        </p:nvSpPr>
        <p:spPr>
          <a:xfrm>
            <a:off x="8231221" y="6175060"/>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bg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line</a:t>
            </a:r>
          </a:p>
        </p:txBody>
      </p:sp>
    </p:spTree>
    <p:extLst>
      <p:ext uri="{BB962C8B-B14F-4D97-AF65-F5344CB8AC3E}">
        <p14:creationId xmlns:p14="http://schemas.microsoft.com/office/powerpoint/2010/main" val="385019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PP Green">
    <p:bg>
      <p:bgPr>
        <a:solidFill>
          <a:schemeClr val="tx1"/>
        </a:solidFill>
        <a:effectLst/>
      </p:bgPr>
    </p:bg>
    <p:spTree>
      <p:nvGrpSpPr>
        <p:cNvPr id="1" name=""/>
        <p:cNvGrpSpPr/>
        <p:nvPr/>
      </p:nvGrpSpPr>
      <p:grpSpPr>
        <a:xfrm>
          <a:off x="0" y="0"/>
          <a:ext cx="0" cy="0"/>
          <a:chOff x="0" y="0"/>
          <a:chExt cx="0" cy="0"/>
        </a:xfrm>
      </p:grpSpPr>
      <p:sp>
        <p:nvSpPr>
          <p:cNvPr id="2" name="Partial Circle 1">
            <a:extLst>
              <a:ext uri="{FF2B5EF4-FFF2-40B4-BE49-F238E27FC236}">
                <a16:creationId xmlns:a16="http://schemas.microsoft.com/office/drawing/2014/main" id="{1081CD0C-8F3C-F44C-2B71-47E53D58CB99}"/>
              </a:ext>
            </a:extLst>
          </p:cNvPr>
          <p:cNvSpPr/>
          <p:nvPr userDrawn="1"/>
        </p:nvSpPr>
        <p:spPr>
          <a:xfrm>
            <a:off x="-3432412" y="0"/>
            <a:ext cx="6864824" cy="6864824"/>
          </a:xfrm>
          <a:prstGeom prst="pie">
            <a:avLst>
              <a:gd name="adj1" fmla="val 16198418"/>
              <a:gd name="adj2" fmla="val 5413749"/>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69FF223-C6B4-C2E7-985C-6198865AFB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0" r="-17532"/>
          <a:stretch/>
        </p:blipFill>
        <p:spPr>
          <a:xfrm>
            <a:off x="5985156" y="677031"/>
            <a:ext cx="2644589" cy="1121730"/>
          </a:xfrm>
          <a:prstGeom prst="rect">
            <a:avLst/>
          </a:prstGeom>
        </p:spPr>
      </p:pic>
      <p:sp>
        <p:nvSpPr>
          <p:cNvPr id="10" name="Oval 9">
            <a:extLst>
              <a:ext uri="{FF2B5EF4-FFF2-40B4-BE49-F238E27FC236}">
                <a16:creationId xmlns:a16="http://schemas.microsoft.com/office/drawing/2014/main" id="{719D8408-812E-7A9E-9AB1-402E8BE11AAE}"/>
              </a:ext>
            </a:extLst>
          </p:cNvPr>
          <p:cNvSpPr/>
          <p:nvPr userDrawn="1"/>
        </p:nvSpPr>
        <p:spPr>
          <a:xfrm>
            <a:off x="-177421" y="3235250"/>
            <a:ext cx="354841" cy="35484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E6A2F6A-3078-4A7D-BA2E-A9093812C5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318" y="3234871"/>
            <a:ext cx="4708718" cy="355600"/>
          </a:xfrm>
          <a:prstGeom prst="rect">
            <a:avLst/>
          </a:prstGeom>
        </p:spPr>
      </p:pic>
      <p:sp>
        <p:nvSpPr>
          <p:cNvPr id="3" name="Title 1">
            <a:extLst>
              <a:ext uri="{FF2B5EF4-FFF2-40B4-BE49-F238E27FC236}">
                <a16:creationId xmlns:a16="http://schemas.microsoft.com/office/drawing/2014/main" id="{B746AFFB-F74A-D15D-10F0-A44726E08385}"/>
              </a:ext>
            </a:extLst>
          </p:cNvPr>
          <p:cNvSpPr>
            <a:spLocks noGrp="1"/>
          </p:cNvSpPr>
          <p:nvPr>
            <p:ph type="title" hasCustomPrompt="1"/>
          </p:nvPr>
        </p:nvSpPr>
        <p:spPr>
          <a:xfrm>
            <a:off x="6322384" y="2592895"/>
            <a:ext cx="3639370" cy="1994392"/>
          </a:xfrm>
        </p:spPr>
        <p:txBody>
          <a:bodyPr wrap="square" lIns="0" tIns="0" rIns="0" bIns="0" anchor="t" anchorCtr="0">
            <a:sp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en-US"/>
              <a:t>Presentation Title Can Go Here on Multiple Lines, If Necessary</a:t>
            </a:r>
          </a:p>
        </p:txBody>
      </p:sp>
      <p:sp>
        <p:nvSpPr>
          <p:cNvPr id="4" name="Text Placeholder 25">
            <a:extLst>
              <a:ext uri="{FF2B5EF4-FFF2-40B4-BE49-F238E27FC236}">
                <a16:creationId xmlns:a16="http://schemas.microsoft.com/office/drawing/2014/main" id="{9086EDCE-C264-A81B-76CE-E90911AD8B81}"/>
              </a:ext>
            </a:extLst>
          </p:cNvPr>
          <p:cNvSpPr>
            <a:spLocks noGrp="1"/>
          </p:cNvSpPr>
          <p:nvPr>
            <p:ph type="body" sz="quarter" idx="16" hasCustomPrompt="1"/>
          </p:nvPr>
        </p:nvSpPr>
        <p:spPr>
          <a:xfrm>
            <a:off x="6322384" y="4841080"/>
            <a:ext cx="4527176" cy="553998"/>
          </a:xfrm>
        </p:spPr>
        <p:txBody>
          <a:bodyPr wrap="square" lIns="0" tIns="0" rIns="0" bIns="0">
            <a:spAutoFit/>
          </a:bodyPr>
          <a:lstStyle>
            <a:lvl1pPr marL="0" indent="0" algn="l">
              <a:buFontTx/>
              <a:buNone/>
              <a:defRPr sz="2000">
                <a:solidFill>
                  <a:schemeClr val="bg1"/>
                </a:solidFill>
                <a:latin typeface="Georgia" panose="02040502050405020303" pitchFamily="18" charset="0"/>
              </a:defRPr>
            </a:lvl1pPr>
          </a:lstStyle>
          <a:p>
            <a:pPr lvl="0"/>
            <a:r>
              <a:rPr lang="en-US"/>
              <a:t>Presentation Subtitle Can Be Placed Here on Multiples Lines, If Needed</a:t>
            </a:r>
          </a:p>
        </p:txBody>
      </p:sp>
      <p:sp>
        <p:nvSpPr>
          <p:cNvPr id="5" name="Text Placeholder 25">
            <a:extLst>
              <a:ext uri="{FF2B5EF4-FFF2-40B4-BE49-F238E27FC236}">
                <a16:creationId xmlns:a16="http://schemas.microsoft.com/office/drawing/2014/main" id="{A877C733-74EF-6CAE-E0A5-80CCC516CD41}"/>
              </a:ext>
            </a:extLst>
          </p:cNvPr>
          <p:cNvSpPr>
            <a:spLocks noGrp="1"/>
          </p:cNvSpPr>
          <p:nvPr>
            <p:ph type="body" sz="quarter" idx="17" hasCustomPrompt="1"/>
          </p:nvPr>
        </p:nvSpPr>
        <p:spPr>
          <a:xfrm>
            <a:off x="6322384" y="5648871"/>
            <a:ext cx="2816930" cy="193899"/>
          </a:xfrm>
        </p:spPr>
        <p:txBody>
          <a:bodyPr wrap="square" lIns="0" tIns="0" rIns="0" bIns="0">
            <a:spAutoFit/>
          </a:bodyPr>
          <a:lstStyle>
            <a:lvl1pPr marL="0" indent="0" algn="l">
              <a:buFontTx/>
              <a:buNone/>
              <a:defRPr sz="1400">
                <a:solidFill>
                  <a:schemeClr val="accent2"/>
                </a:solidFill>
                <a:latin typeface="Arial" panose="020B0604020202020204" pitchFamily="34" charset="0"/>
                <a:cs typeface="Arial" panose="020B0604020202020204" pitchFamily="34" charset="0"/>
              </a:defRPr>
            </a:lvl1pPr>
          </a:lstStyle>
          <a:p>
            <a:pPr lvl="0"/>
            <a:r>
              <a:rPr lang="en-US"/>
              <a:t>Date goes here</a:t>
            </a:r>
          </a:p>
        </p:txBody>
      </p:sp>
    </p:spTree>
    <p:extLst>
      <p:ext uri="{BB962C8B-B14F-4D97-AF65-F5344CB8AC3E}">
        <p14:creationId xmlns:p14="http://schemas.microsoft.com/office/powerpoint/2010/main" val="3692000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2 Stats">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2F3E45-DFD7-7AB5-C98C-AD290818CD1C}"/>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4E2B97-FD37-AC5C-61D3-CA5FDD1B34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2508" y="0"/>
            <a:ext cx="6089492" cy="6857999"/>
          </a:xfrm>
          <a:prstGeom prst="rect">
            <a:avLst/>
          </a:prstGeom>
          <a:ln w="9525">
            <a:solidFill>
              <a:schemeClr val="accent2"/>
            </a:solidFill>
          </a:ln>
        </p:spPr>
      </p:pic>
      <p:sp>
        <p:nvSpPr>
          <p:cNvPr id="14" name="Snip Diagonal Corner Rectangle 13">
            <a:extLst>
              <a:ext uri="{FF2B5EF4-FFF2-40B4-BE49-F238E27FC236}">
                <a16:creationId xmlns:a16="http://schemas.microsoft.com/office/drawing/2014/main" id="{D16DFC2C-DF7C-B8C0-56A2-89C84E717EC0}"/>
              </a:ext>
            </a:extLst>
          </p:cNvPr>
          <p:cNvSpPr/>
          <p:nvPr userDrawn="1"/>
        </p:nvSpPr>
        <p:spPr>
          <a:xfrm>
            <a:off x="6583382" y="721054"/>
            <a:ext cx="5178164" cy="2356366"/>
          </a:xfrm>
          <a:prstGeom prst="snip2DiagRect">
            <a:avLst>
              <a:gd name="adj1" fmla="val 0"/>
              <a:gd name="adj2" fmla="val 911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10" name="Group 9">
            <a:extLst>
              <a:ext uri="{FF2B5EF4-FFF2-40B4-BE49-F238E27FC236}">
                <a16:creationId xmlns:a16="http://schemas.microsoft.com/office/drawing/2014/main" id="{13CB2040-D619-0806-448B-8199C39F1235}"/>
              </a:ext>
            </a:extLst>
          </p:cNvPr>
          <p:cNvGrpSpPr/>
          <p:nvPr userDrawn="1"/>
        </p:nvGrpSpPr>
        <p:grpSpPr>
          <a:xfrm>
            <a:off x="8721010" y="1141808"/>
            <a:ext cx="158616" cy="1396397"/>
            <a:chOff x="8673772" y="1659040"/>
            <a:chExt cx="158616" cy="1396397"/>
          </a:xfrm>
        </p:grpSpPr>
        <p:sp>
          <p:nvSpPr>
            <p:cNvPr id="25" name="Oval 24">
              <a:extLst>
                <a:ext uri="{FF2B5EF4-FFF2-40B4-BE49-F238E27FC236}">
                  <a16:creationId xmlns:a16="http://schemas.microsoft.com/office/drawing/2014/main" id="{C13CF986-40CE-E1EC-B186-6F2B1CA8BE93}"/>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69F0C87-9483-12C4-A206-A59DD043DEE0}"/>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96582287-0A3E-23E6-9032-59C52926777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cxnSp>
        <p:nvCxnSpPr>
          <p:cNvPr id="37" name="Straight Connector 36">
            <a:extLst>
              <a:ext uri="{FF2B5EF4-FFF2-40B4-BE49-F238E27FC236}">
                <a16:creationId xmlns:a16="http://schemas.microsoft.com/office/drawing/2014/main" id="{0552E42B-EF15-866B-E846-411EC0971CD2}"/>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70AB268-558C-A9DA-7940-5D179A4B490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35ACA3E8-6B3F-8AD8-8961-F5A52E042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D91DAAE1-8797-BAB7-1A3B-88568C90C5D2}"/>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13">
            <a:extLst>
              <a:ext uri="{FF2B5EF4-FFF2-40B4-BE49-F238E27FC236}">
                <a16:creationId xmlns:a16="http://schemas.microsoft.com/office/drawing/2014/main" id="{5E243980-274C-92B4-9A61-A4B70359D102}"/>
              </a:ext>
            </a:extLst>
          </p:cNvPr>
          <p:cNvSpPr/>
          <p:nvPr userDrawn="1"/>
        </p:nvSpPr>
        <p:spPr>
          <a:xfrm>
            <a:off x="6583382" y="3784242"/>
            <a:ext cx="5178164" cy="2356366"/>
          </a:xfrm>
          <a:prstGeom prst="snip2DiagRect">
            <a:avLst>
              <a:gd name="adj1" fmla="val 0"/>
              <a:gd name="adj2" fmla="val 911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36" name="Group 35">
            <a:extLst>
              <a:ext uri="{FF2B5EF4-FFF2-40B4-BE49-F238E27FC236}">
                <a16:creationId xmlns:a16="http://schemas.microsoft.com/office/drawing/2014/main" id="{0756251C-4116-B133-D875-31A590AF0F3C}"/>
              </a:ext>
            </a:extLst>
          </p:cNvPr>
          <p:cNvGrpSpPr/>
          <p:nvPr userDrawn="1"/>
        </p:nvGrpSpPr>
        <p:grpSpPr>
          <a:xfrm>
            <a:off x="8721010" y="4204996"/>
            <a:ext cx="158616" cy="1396397"/>
            <a:chOff x="8673772" y="1659040"/>
            <a:chExt cx="158616" cy="1396397"/>
          </a:xfrm>
        </p:grpSpPr>
        <p:sp>
          <p:nvSpPr>
            <p:cNvPr id="39" name="Oval 38">
              <a:extLst>
                <a:ext uri="{FF2B5EF4-FFF2-40B4-BE49-F238E27FC236}">
                  <a16:creationId xmlns:a16="http://schemas.microsoft.com/office/drawing/2014/main" id="{7CC4207C-2117-5CDA-474C-1F605B683E19}"/>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2C5AFDC-1062-6F61-B15D-E5E7F574D701}"/>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D3881C-7046-0CB9-C874-385B6414511F}"/>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32" name="Slide Number Placeholder 5">
            <a:extLst>
              <a:ext uri="{FF2B5EF4-FFF2-40B4-BE49-F238E27FC236}">
                <a16:creationId xmlns:a16="http://schemas.microsoft.com/office/drawing/2014/main" id="{4F5577B8-C42B-2F79-C217-49C003DD3B0D}"/>
              </a:ext>
            </a:extLst>
          </p:cNvPr>
          <p:cNvSpPr>
            <a:spLocks noGrp="1"/>
          </p:cNvSpPr>
          <p:nvPr userDrawn="1">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9" name="Text Placeholder 4">
            <a:extLst>
              <a:ext uri="{FF2B5EF4-FFF2-40B4-BE49-F238E27FC236}">
                <a16:creationId xmlns:a16="http://schemas.microsoft.com/office/drawing/2014/main" id="{1BF79973-9CC5-ACE6-3D00-A14D224A5D9F}"/>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8" name="Text Placeholder 4">
            <a:extLst>
              <a:ext uri="{FF2B5EF4-FFF2-40B4-BE49-F238E27FC236}">
                <a16:creationId xmlns:a16="http://schemas.microsoft.com/office/drawing/2014/main" id="{AC86B893-72EB-E9BD-4C17-FC99C37CD3AC}"/>
              </a:ext>
            </a:extLst>
          </p:cNvPr>
          <p:cNvSpPr>
            <a:spLocks noGrp="1"/>
          </p:cNvSpPr>
          <p:nvPr userDrawn="1">
            <p:ph type="body" sz="quarter" idx="12" hasCustomPrompt="1"/>
          </p:nvPr>
        </p:nvSpPr>
        <p:spPr>
          <a:xfrm>
            <a:off x="6874328" y="1378341"/>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31" name="Text Placeholder 4">
            <a:extLst>
              <a:ext uri="{FF2B5EF4-FFF2-40B4-BE49-F238E27FC236}">
                <a16:creationId xmlns:a16="http://schemas.microsoft.com/office/drawing/2014/main" id="{90DD6C6E-66D3-8C8A-241D-BCC06C465D90}"/>
              </a:ext>
            </a:extLst>
          </p:cNvPr>
          <p:cNvSpPr>
            <a:spLocks noGrp="1"/>
          </p:cNvSpPr>
          <p:nvPr userDrawn="1">
            <p:ph type="body" sz="quarter" idx="19" hasCustomPrompt="1"/>
          </p:nvPr>
        </p:nvSpPr>
        <p:spPr>
          <a:xfrm>
            <a:off x="9085297" y="1121013"/>
            <a:ext cx="2368252" cy="1477328"/>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 box and can be multiple lines</a:t>
            </a:r>
          </a:p>
        </p:txBody>
      </p:sp>
      <p:sp>
        <p:nvSpPr>
          <p:cNvPr id="30" name="Text Placeholder 4">
            <a:extLst>
              <a:ext uri="{FF2B5EF4-FFF2-40B4-BE49-F238E27FC236}">
                <a16:creationId xmlns:a16="http://schemas.microsoft.com/office/drawing/2014/main" id="{86FB8D71-95E7-AD1E-A17F-EC47C2992C9F}"/>
              </a:ext>
            </a:extLst>
          </p:cNvPr>
          <p:cNvSpPr>
            <a:spLocks noGrp="1"/>
          </p:cNvSpPr>
          <p:nvPr userDrawn="1">
            <p:ph type="body" sz="quarter" idx="18" hasCustomPrompt="1"/>
          </p:nvPr>
        </p:nvSpPr>
        <p:spPr>
          <a:xfrm>
            <a:off x="9085297" y="2765168"/>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33" name="Text Placeholder 4">
            <a:extLst>
              <a:ext uri="{FF2B5EF4-FFF2-40B4-BE49-F238E27FC236}">
                <a16:creationId xmlns:a16="http://schemas.microsoft.com/office/drawing/2014/main" id="{7C38CEFA-B895-90D0-B5A0-0E42A34415D9}"/>
              </a:ext>
            </a:extLst>
          </p:cNvPr>
          <p:cNvSpPr>
            <a:spLocks noGrp="1"/>
          </p:cNvSpPr>
          <p:nvPr>
            <p:ph type="body" sz="quarter" idx="21" hasCustomPrompt="1"/>
          </p:nvPr>
        </p:nvSpPr>
        <p:spPr>
          <a:xfrm>
            <a:off x="6874328" y="4441529"/>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42" name="Text Placeholder 4">
            <a:extLst>
              <a:ext uri="{FF2B5EF4-FFF2-40B4-BE49-F238E27FC236}">
                <a16:creationId xmlns:a16="http://schemas.microsoft.com/office/drawing/2014/main" id="{31C9B01E-CF38-4863-6AC7-2B54E3B26273}"/>
              </a:ext>
            </a:extLst>
          </p:cNvPr>
          <p:cNvSpPr>
            <a:spLocks noGrp="1"/>
          </p:cNvSpPr>
          <p:nvPr>
            <p:ph type="body" sz="quarter" idx="23" hasCustomPrompt="1"/>
          </p:nvPr>
        </p:nvSpPr>
        <p:spPr>
          <a:xfrm>
            <a:off x="9085297" y="4184201"/>
            <a:ext cx="2368252" cy="1477328"/>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 box and can be multiple lines</a:t>
            </a:r>
          </a:p>
        </p:txBody>
      </p:sp>
      <p:sp>
        <p:nvSpPr>
          <p:cNvPr id="41" name="Text Placeholder 4">
            <a:extLst>
              <a:ext uri="{FF2B5EF4-FFF2-40B4-BE49-F238E27FC236}">
                <a16:creationId xmlns:a16="http://schemas.microsoft.com/office/drawing/2014/main" id="{5B3772C0-5CD9-3D64-CFA6-8673514B75FA}"/>
              </a:ext>
            </a:extLst>
          </p:cNvPr>
          <p:cNvSpPr>
            <a:spLocks noGrp="1"/>
          </p:cNvSpPr>
          <p:nvPr>
            <p:ph type="body" sz="quarter" idx="22" hasCustomPrompt="1"/>
          </p:nvPr>
        </p:nvSpPr>
        <p:spPr>
          <a:xfrm>
            <a:off x="9085297" y="5828356"/>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3" name="Footer Placeholder 4">
            <a:extLst>
              <a:ext uri="{FF2B5EF4-FFF2-40B4-BE49-F238E27FC236}">
                <a16:creationId xmlns:a16="http://schemas.microsoft.com/office/drawing/2014/main" id="{CC6FCAB9-9DFA-57FA-9366-45A9A7FE1CC6}"/>
              </a:ext>
            </a:extLst>
          </p:cNvPr>
          <p:cNvSpPr>
            <a:spLocks noGrp="1"/>
          </p:cNvSpPr>
          <p:nvPr userDrawn="1">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Tree>
    <p:extLst>
      <p:ext uri="{BB962C8B-B14F-4D97-AF65-F5344CB8AC3E}">
        <p14:creationId xmlns:p14="http://schemas.microsoft.com/office/powerpoint/2010/main" val="1609266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3 Stats">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2F3E45-DFD7-7AB5-C98C-AD290818CD1C}"/>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4E2B97-FD37-AC5C-61D3-CA5FDD1B34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2508" y="0"/>
            <a:ext cx="6089492" cy="6857999"/>
          </a:xfrm>
          <a:prstGeom prst="rect">
            <a:avLst/>
          </a:prstGeom>
          <a:ln w="9525">
            <a:solidFill>
              <a:schemeClr val="accent2"/>
            </a:solidFill>
          </a:ln>
        </p:spPr>
      </p:pic>
      <p:sp>
        <p:nvSpPr>
          <p:cNvPr id="14" name="Snip Diagonal Corner Rectangle 13">
            <a:extLst>
              <a:ext uri="{FF2B5EF4-FFF2-40B4-BE49-F238E27FC236}">
                <a16:creationId xmlns:a16="http://schemas.microsoft.com/office/drawing/2014/main" id="{D16DFC2C-DF7C-B8C0-56A2-89C84E717EC0}"/>
              </a:ext>
            </a:extLst>
          </p:cNvPr>
          <p:cNvSpPr/>
          <p:nvPr userDrawn="1"/>
        </p:nvSpPr>
        <p:spPr>
          <a:xfrm>
            <a:off x="6577204" y="424359"/>
            <a:ext cx="5178164" cy="1720521"/>
          </a:xfrm>
          <a:prstGeom prst="snip2DiagRect">
            <a:avLst>
              <a:gd name="adj1" fmla="val 0"/>
              <a:gd name="adj2" fmla="val 911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10" name="Group 9">
            <a:extLst>
              <a:ext uri="{FF2B5EF4-FFF2-40B4-BE49-F238E27FC236}">
                <a16:creationId xmlns:a16="http://schemas.microsoft.com/office/drawing/2014/main" id="{13CB2040-D619-0806-448B-8199C39F1235}"/>
              </a:ext>
            </a:extLst>
          </p:cNvPr>
          <p:cNvGrpSpPr/>
          <p:nvPr userDrawn="1"/>
        </p:nvGrpSpPr>
        <p:grpSpPr>
          <a:xfrm>
            <a:off x="8658944" y="586421"/>
            <a:ext cx="158616" cy="1396397"/>
            <a:chOff x="8673772" y="1659040"/>
            <a:chExt cx="158616" cy="1396397"/>
          </a:xfrm>
        </p:grpSpPr>
        <p:sp>
          <p:nvSpPr>
            <p:cNvPr id="25" name="Oval 24">
              <a:extLst>
                <a:ext uri="{FF2B5EF4-FFF2-40B4-BE49-F238E27FC236}">
                  <a16:creationId xmlns:a16="http://schemas.microsoft.com/office/drawing/2014/main" id="{C13CF986-40CE-E1EC-B186-6F2B1CA8BE93}"/>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69F0C87-9483-12C4-A206-A59DD043DEE0}"/>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96582287-0A3E-23E6-9032-59C52926777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sp>
        <p:nvSpPr>
          <p:cNvPr id="11" name="Snip Diagonal Corner Rectangle 10">
            <a:extLst>
              <a:ext uri="{FF2B5EF4-FFF2-40B4-BE49-F238E27FC236}">
                <a16:creationId xmlns:a16="http://schemas.microsoft.com/office/drawing/2014/main" id="{20164788-D6CC-3439-B7BB-342CB2C08711}"/>
              </a:ext>
            </a:extLst>
          </p:cNvPr>
          <p:cNvSpPr/>
          <p:nvPr userDrawn="1"/>
        </p:nvSpPr>
        <p:spPr>
          <a:xfrm>
            <a:off x="6577204" y="2571211"/>
            <a:ext cx="5178164" cy="1720521"/>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13" name="Group 12">
            <a:extLst>
              <a:ext uri="{FF2B5EF4-FFF2-40B4-BE49-F238E27FC236}">
                <a16:creationId xmlns:a16="http://schemas.microsoft.com/office/drawing/2014/main" id="{4D22CFD9-779F-B5F9-E79F-05CB465BCA07}"/>
              </a:ext>
            </a:extLst>
          </p:cNvPr>
          <p:cNvGrpSpPr/>
          <p:nvPr userDrawn="1"/>
        </p:nvGrpSpPr>
        <p:grpSpPr>
          <a:xfrm>
            <a:off x="8658944" y="2733273"/>
            <a:ext cx="158616" cy="1396397"/>
            <a:chOff x="8673772" y="1659040"/>
            <a:chExt cx="158616" cy="1396397"/>
          </a:xfrm>
        </p:grpSpPr>
        <p:sp>
          <p:nvSpPr>
            <p:cNvPr id="18" name="Oval 17">
              <a:extLst>
                <a:ext uri="{FF2B5EF4-FFF2-40B4-BE49-F238E27FC236}">
                  <a16:creationId xmlns:a16="http://schemas.microsoft.com/office/drawing/2014/main" id="{ABFA3745-6485-729D-948B-F0372F97ECDC}"/>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3D6412F-E676-6490-7CB3-6F30B9A940B0}"/>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Snip Diagonal Corner Rectangle 22">
            <a:extLst>
              <a:ext uri="{FF2B5EF4-FFF2-40B4-BE49-F238E27FC236}">
                <a16:creationId xmlns:a16="http://schemas.microsoft.com/office/drawing/2014/main" id="{4497D112-47D2-8CD7-315D-2A4353D06255}"/>
              </a:ext>
            </a:extLst>
          </p:cNvPr>
          <p:cNvSpPr/>
          <p:nvPr userDrawn="1"/>
        </p:nvSpPr>
        <p:spPr>
          <a:xfrm>
            <a:off x="6577204" y="4704811"/>
            <a:ext cx="5178164" cy="1720521"/>
          </a:xfrm>
          <a:prstGeom prst="snip2DiagRect">
            <a:avLst>
              <a:gd name="adj1" fmla="val 0"/>
              <a:gd name="adj2" fmla="val 9113"/>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27" name="Group 26">
            <a:extLst>
              <a:ext uri="{FF2B5EF4-FFF2-40B4-BE49-F238E27FC236}">
                <a16:creationId xmlns:a16="http://schemas.microsoft.com/office/drawing/2014/main" id="{4EF445EA-8B02-CA37-B9A4-C4B1318746C5}"/>
              </a:ext>
            </a:extLst>
          </p:cNvPr>
          <p:cNvGrpSpPr/>
          <p:nvPr userDrawn="1"/>
        </p:nvGrpSpPr>
        <p:grpSpPr>
          <a:xfrm>
            <a:off x="8658944" y="4866873"/>
            <a:ext cx="158616" cy="1396397"/>
            <a:chOff x="8673772" y="1659040"/>
            <a:chExt cx="158616" cy="1396397"/>
          </a:xfrm>
        </p:grpSpPr>
        <p:sp>
          <p:nvSpPr>
            <p:cNvPr id="28" name="Oval 27">
              <a:extLst>
                <a:ext uri="{FF2B5EF4-FFF2-40B4-BE49-F238E27FC236}">
                  <a16:creationId xmlns:a16="http://schemas.microsoft.com/office/drawing/2014/main" id="{97D5FC61-28D5-5AA6-55C7-8A1B8810317E}"/>
                </a:ext>
              </a:extLst>
            </p:cNvPr>
            <p:cNvSpPr/>
            <p:nvPr userDrawn="1"/>
          </p:nvSpPr>
          <p:spPr>
            <a:xfrm rot="5400000">
              <a:off x="8673772" y="2277930"/>
              <a:ext cx="158615" cy="158616"/>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4A8C62A-6677-4E0C-8F9A-2D80E764918B}"/>
                </a:ext>
              </a:extLst>
            </p:cNvPr>
            <p:cNvCxnSpPr>
              <a:cxnSpLocks/>
            </p:cNvCxnSpPr>
            <p:nvPr userDrawn="1"/>
          </p:nvCxnSpPr>
          <p:spPr>
            <a:xfrm>
              <a:off x="8753080" y="1659040"/>
              <a:ext cx="0" cy="139639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0552E42B-EF15-866B-E846-411EC0971CD2}"/>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70AB268-558C-A9DA-7940-5D179A4B490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35ACA3E8-6B3F-8AD8-8961-F5A52E042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D91DAAE1-8797-BAB7-1A3B-88568C90C5D2}"/>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8D3881C-7046-0CB9-C874-385B6414511F}"/>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32" name="Slide Number Placeholder 5">
            <a:extLst>
              <a:ext uri="{FF2B5EF4-FFF2-40B4-BE49-F238E27FC236}">
                <a16:creationId xmlns:a16="http://schemas.microsoft.com/office/drawing/2014/main" id="{4F5577B8-C42B-2F79-C217-49C003DD3B0D}"/>
              </a:ext>
            </a:extLst>
          </p:cNvPr>
          <p:cNvSpPr>
            <a:spLocks noGrp="1"/>
          </p:cNvSpPr>
          <p:nvPr userDrawn="1">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9" name="Text Placeholder 4">
            <a:extLst>
              <a:ext uri="{FF2B5EF4-FFF2-40B4-BE49-F238E27FC236}">
                <a16:creationId xmlns:a16="http://schemas.microsoft.com/office/drawing/2014/main" id="{1BF79973-9CC5-ACE6-3D00-A14D224A5D9F}"/>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8" name="Text Placeholder 4">
            <a:extLst>
              <a:ext uri="{FF2B5EF4-FFF2-40B4-BE49-F238E27FC236}">
                <a16:creationId xmlns:a16="http://schemas.microsoft.com/office/drawing/2014/main" id="{AC86B893-72EB-E9BD-4C17-FC99C37CD3AC}"/>
              </a:ext>
            </a:extLst>
          </p:cNvPr>
          <p:cNvSpPr>
            <a:spLocks noGrp="1"/>
          </p:cNvSpPr>
          <p:nvPr userDrawn="1">
            <p:ph type="body" sz="quarter" idx="12" hasCustomPrompt="1"/>
          </p:nvPr>
        </p:nvSpPr>
        <p:spPr>
          <a:xfrm>
            <a:off x="6868150" y="789269"/>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31" name="Text Placeholder 4">
            <a:extLst>
              <a:ext uri="{FF2B5EF4-FFF2-40B4-BE49-F238E27FC236}">
                <a16:creationId xmlns:a16="http://schemas.microsoft.com/office/drawing/2014/main" id="{90DD6C6E-66D3-8C8A-241D-BCC06C465D90}"/>
              </a:ext>
            </a:extLst>
          </p:cNvPr>
          <p:cNvSpPr>
            <a:spLocks noGrp="1"/>
          </p:cNvSpPr>
          <p:nvPr userDrawn="1">
            <p:ph type="body" sz="quarter" idx="19" hasCustomPrompt="1"/>
          </p:nvPr>
        </p:nvSpPr>
        <p:spPr>
          <a:xfrm>
            <a:off x="9079119" y="758322"/>
            <a:ext cx="2368252" cy="738664"/>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30" name="Text Placeholder 4">
            <a:extLst>
              <a:ext uri="{FF2B5EF4-FFF2-40B4-BE49-F238E27FC236}">
                <a16:creationId xmlns:a16="http://schemas.microsoft.com/office/drawing/2014/main" id="{86FB8D71-95E7-AD1E-A17F-EC47C2992C9F}"/>
              </a:ext>
            </a:extLst>
          </p:cNvPr>
          <p:cNvSpPr>
            <a:spLocks noGrp="1"/>
          </p:cNvSpPr>
          <p:nvPr userDrawn="1">
            <p:ph type="body" sz="quarter" idx="18" hasCustomPrompt="1"/>
          </p:nvPr>
        </p:nvSpPr>
        <p:spPr>
          <a:xfrm>
            <a:off x="9079119" y="1746416"/>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12" name="Text Placeholder 4">
            <a:extLst>
              <a:ext uri="{FF2B5EF4-FFF2-40B4-BE49-F238E27FC236}">
                <a16:creationId xmlns:a16="http://schemas.microsoft.com/office/drawing/2014/main" id="{0E654D9A-3DDA-38B5-DEF1-490EFB8766EA}"/>
              </a:ext>
            </a:extLst>
          </p:cNvPr>
          <p:cNvSpPr>
            <a:spLocks noGrp="1"/>
          </p:cNvSpPr>
          <p:nvPr>
            <p:ph type="body" sz="quarter" idx="21" hasCustomPrompt="1"/>
          </p:nvPr>
        </p:nvSpPr>
        <p:spPr>
          <a:xfrm>
            <a:off x="6868150" y="2936121"/>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22" name="Text Placeholder 4">
            <a:extLst>
              <a:ext uri="{FF2B5EF4-FFF2-40B4-BE49-F238E27FC236}">
                <a16:creationId xmlns:a16="http://schemas.microsoft.com/office/drawing/2014/main" id="{3F6A4B36-9912-B8F6-D906-5B9593EB80D4}"/>
              </a:ext>
            </a:extLst>
          </p:cNvPr>
          <p:cNvSpPr>
            <a:spLocks noGrp="1"/>
          </p:cNvSpPr>
          <p:nvPr>
            <p:ph type="body" sz="quarter" idx="23" hasCustomPrompt="1"/>
          </p:nvPr>
        </p:nvSpPr>
        <p:spPr>
          <a:xfrm>
            <a:off x="9079119" y="2905174"/>
            <a:ext cx="2368252" cy="738664"/>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21" name="Text Placeholder 4">
            <a:extLst>
              <a:ext uri="{FF2B5EF4-FFF2-40B4-BE49-F238E27FC236}">
                <a16:creationId xmlns:a16="http://schemas.microsoft.com/office/drawing/2014/main" id="{FAA261DE-A7B8-50DB-A695-32D5FF2F03D9}"/>
              </a:ext>
            </a:extLst>
          </p:cNvPr>
          <p:cNvSpPr>
            <a:spLocks noGrp="1"/>
          </p:cNvSpPr>
          <p:nvPr>
            <p:ph type="body" sz="quarter" idx="22" hasCustomPrompt="1"/>
          </p:nvPr>
        </p:nvSpPr>
        <p:spPr>
          <a:xfrm>
            <a:off x="9079119" y="3893268"/>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24" name="Text Placeholder 4">
            <a:extLst>
              <a:ext uri="{FF2B5EF4-FFF2-40B4-BE49-F238E27FC236}">
                <a16:creationId xmlns:a16="http://schemas.microsoft.com/office/drawing/2014/main" id="{39CB6E91-71E7-E847-7D2F-F57127BE07B3}"/>
              </a:ext>
            </a:extLst>
          </p:cNvPr>
          <p:cNvSpPr>
            <a:spLocks noGrp="1"/>
          </p:cNvSpPr>
          <p:nvPr>
            <p:ph type="body" sz="quarter" idx="24" hasCustomPrompt="1"/>
          </p:nvPr>
        </p:nvSpPr>
        <p:spPr>
          <a:xfrm>
            <a:off x="6868150" y="5069721"/>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35" name="Text Placeholder 4">
            <a:extLst>
              <a:ext uri="{FF2B5EF4-FFF2-40B4-BE49-F238E27FC236}">
                <a16:creationId xmlns:a16="http://schemas.microsoft.com/office/drawing/2014/main" id="{CD4077D0-77B0-2BD1-7057-30F15D5B1CCA}"/>
              </a:ext>
            </a:extLst>
          </p:cNvPr>
          <p:cNvSpPr>
            <a:spLocks noGrp="1"/>
          </p:cNvSpPr>
          <p:nvPr>
            <p:ph type="body" sz="quarter" idx="26" hasCustomPrompt="1"/>
          </p:nvPr>
        </p:nvSpPr>
        <p:spPr>
          <a:xfrm>
            <a:off x="9079119" y="5038774"/>
            <a:ext cx="2368252" cy="738664"/>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34" name="Text Placeholder 4">
            <a:extLst>
              <a:ext uri="{FF2B5EF4-FFF2-40B4-BE49-F238E27FC236}">
                <a16:creationId xmlns:a16="http://schemas.microsoft.com/office/drawing/2014/main" id="{9DEF5053-81C1-B91A-8B9E-950B3F63A5E4}"/>
              </a:ext>
            </a:extLst>
          </p:cNvPr>
          <p:cNvSpPr>
            <a:spLocks noGrp="1"/>
          </p:cNvSpPr>
          <p:nvPr>
            <p:ph type="body" sz="quarter" idx="25" hasCustomPrompt="1"/>
          </p:nvPr>
        </p:nvSpPr>
        <p:spPr>
          <a:xfrm>
            <a:off x="9079119" y="6026868"/>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3" name="Footer Placeholder 4">
            <a:extLst>
              <a:ext uri="{FF2B5EF4-FFF2-40B4-BE49-F238E27FC236}">
                <a16:creationId xmlns:a16="http://schemas.microsoft.com/office/drawing/2014/main" id="{CC6FCAB9-9DFA-57FA-9366-45A9A7FE1CC6}"/>
              </a:ext>
            </a:extLst>
          </p:cNvPr>
          <p:cNvSpPr>
            <a:spLocks noGrp="1"/>
          </p:cNvSpPr>
          <p:nvPr userDrawn="1">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Tree>
    <p:extLst>
      <p:ext uri="{BB962C8B-B14F-4D97-AF65-F5344CB8AC3E}">
        <p14:creationId xmlns:p14="http://schemas.microsoft.com/office/powerpoint/2010/main" val="396297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Only">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2F3E45-DFD7-7AB5-C98C-AD290818CD1C}"/>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6582287-0A3E-23E6-9032-59C5292677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24" name="Straight Connector 23">
            <a:extLst>
              <a:ext uri="{FF2B5EF4-FFF2-40B4-BE49-F238E27FC236}">
                <a16:creationId xmlns:a16="http://schemas.microsoft.com/office/drawing/2014/main" id="{E560F8CC-3754-72CE-4E69-75C55A377BD7}"/>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4BDFC02A-34AA-4387-1507-72374F87A21C}"/>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D1CC3CC-E8BA-D756-7DA0-E9F08C7078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8" name="Rectangle 7">
            <a:extLst>
              <a:ext uri="{FF2B5EF4-FFF2-40B4-BE49-F238E27FC236}">
                <a16:creationId xmlns:a16="http://schemas.microsoft.com/office/drawing/2014/main" id="{C87AF519-C86F-8C0F-D538-473979E3A076}"/>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0653325-83F8-5A0A-92AC-423D6789904D}"/>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32" name="Slide Number Placeholder 5">
            <a:extLst>
              <a:ext uri="{FF2B5EF4-FFF2-40B4-BE49-F238E27FC236}">
                <a16:creationId xmlns:a16="http://schemas.microsoft.com/office/drawing/2014/main" id="{4F5577B8-C42B-2F79-C217-49C003DD3B0D}"/>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6" name="Text Placeholder 4">
            <a:extLst>
              <a:ext uri="{FF2B5EF4-FFF2-40B4-BE49-F238E27FC236}">
                <a16:creationId xmlns:a16="http://schemas.microsoft.com/office/drawing/2014/main" id="{2563C9BB-5AD0-868D-263A-EDF7A22D8B7A}"/>
              </a:ext>
            </a:extLst>
          </p:cNvPr>
          <p:cNvSpPr>
            <a:spLocks noGrp="1"/>
          </p:cNvSpPr>
          <p:nvPr>
            <p:ph type="body" sz="quarter" idx="20" hasCustomPrompt="1"/>
          </p:nvPr>
        </p:nvSpPr>
        <p:spPr>
          <a:xfrm>
            <a:off x="1546272" y="2077184"/>
            <a:ext cx="3658985" cy="406649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Bullet style here with one line</a:t>
            </a:r>
          </a:p>
          <a:p>
            <a:pPr lvl="0"/>
            <a:r>
              <a:rPr lang="en-US"/>
              <a:t>Another bullet here with two lines of text</a:t>
            </a:r>
          </a:p>
          <a:p>
            <a:pPr lvl="0"/>
            <a:r>
              <a:rPr lang="en-US"/>
              <a:t>Remember to add or replace example image</a:t>
            </a:r>
          </a:p>
          <a:p>
            <a:pPr lvl="0"/>
            <a:r>
              <a:rPr lang="en-US"/>
              <a:t>This image does not have cropped corners</a:t>
            </a:r>
          </a:p>
          <a:p>
            <a:pPr marL="342900" marR="0" lvl="0" indent="-342900" algn="l" defTabSz="914400" rtl="0" eaLnBrk="1" fontAlgn="auto" latinLnBrk="0" hangingPunct="1">
              <a:lnSpc>
                <a:spcPts val="2800"/>
              </a:lnSpc>
              <a:spcBef>
                <a:spcPts val="1000"/>
              </a:spcBef>
              <a:spcAft>
                <a:spcPts val="0"/>
              </a:spcAft>
              <a:buClr>
                <a:schemeClr val="accent2"/>
              </a:buClr>
              <a:buSzPct val="100000"/>
              <a:buFont typeface="Arial" panose="020B0604020202020204" pitchFamily="34" charset="0"/>
              <a:buChar char="•"/>
              <a:tabLst/>
              <a:defRPr/>
            </a:pPr>
            <a:r>
              <a:rPr lang="en-US"/>
              <a:t>Bullet style here with three lines of example text that goes for three lines</a:t>
            </a:r>
          </a:p>
        </p:txBody>
      </p:sp>
      <p:sp>
        <p:nvSpPr>
          <p:cNvPr id="27" name="Picture Placeholder 11">
            <a:extLst>
              <a:ext uri="{FF2B5EF4-FFF2-40B4-BE49-F238E27FC236}">
                <a16:creationId xmlns:a16="http://schemas.microsoft.com/office/drawing/2014/main" id="{8A4613B9-25C9-CCA4-F8AA-62C4C7DE03CD}"/>
              </a:ext>
            </a:extLst>
          </p:cNvPr>
          <p:cNvSpPr>
            <a:spLocks noGrp="1"/>
          </p:cNvSpPr>
          <p:nvPr>
            <p:ph type="pic" sz="quarter" idx="15"/>
          </p:nvPr>
        </p:nvSpPr>
        <p:spPr>
          <a:xfrm>
            <a:off x="6102508" y="-1"/>
            <a:ext cx="6089492" cy="6735363"/>
          </a:xfrm>
          <a:prstGeom prst="rect">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373914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8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FB96A-150F-2E55-EB11-2E5CB75960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78129" y="12032"/>
            <a:ext cx="6513871" cy="6833936"/>
          </a:xfrm>
          <a:prstGeom prst="rect">
            <a:avLst/>
          </a:prstGeom>
          <a:ln w="9525">
            <a:solidFill>
              <a:schemeClr val="bg1"/>
            </a:solidFill>
          </a:ln>
        </p:spPr>
      </p:pic>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cxnSp>
        <p:nvCxnSpPr>
          <p:cNvPr id="15" name="Straight Connector 14">
            <a:extLst>
              <a:ext uri="{FF2B5EF4-FFF2-40B4-BE49-F238E27FC236}">
                <a16:creationId xmlns:a16="http://schemas.microsoft.com/office/drawing/2014/main" id="{63403BF2-9702-8A81-FF78-05EBF05391A2}"/>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8F0CFF5-0773-3A9A-19C4-8CFA8BB6863F}"/>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06FC446-1B17-E273-7802-859BF4A9E2E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8" name="Rectangle 7">
            <a:extLst>
              <a:ext uri="{FF2B5EF4-FFF2-40B4-BE49-F238E27FC236}">
                <a16:creationId xmlns:a16="http://schemas.microsoft.com/office/drawing/2014/main" id="{BC9D34C8-7805-46A2-A482-55AC0AA3646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6871F4-6244-3C13-61A9-2CDF4B83254A}"/>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3" name="Text Placeholder 4">
            <a:extLst>
              <a:ext uri="{FF2B5EF4-FFF2-40B4-BE49-F238E27FC236}">
                <a16:creationId xmlns:a16="http://schemas.microsoft.com/office/drawing/2014/main" id="{7D38B24E-787E-C74E-F79B-356B8382A703}"/>
              </a:ext>
            </a:extLst>
          </p:cNvPr>
          <p:cNvSpPr>
            <a:spLocks noGrp="1"/>
          </p:cNvSpPr>
          <p:nvPr>
            <p:ph type="body" sz="quarter" idx="10" hasCustomPrompt="1"/>
          </p:nvPr>
        </p:nvSpPr>
        <p:spPr>
          <a:xfrm>
            <a:off x="1546272" y="2197893"/>
            <a:ext cx="3767459" cy="3432093"/>
          </a:xfrm>
        </p:spPr>
        <p:txBody>
          <a:bodyPr wrap="square" lIns="0" tIns="0" rIns="0" bIns="0" anchor="t" anchorCtr="0">
            <a:spAutoFit/>
          </a:bodyPr>
          <a:lstStyle>
            <a:lvl1pPr marL="0" indent="0">
              <a:lnSpc>
                <a:spcPct val="150000"/>
              </a:lnSpc>
              <a:buClr>
                <a:schemeClr val="accent2"/>
              </a:buClr>
              <a:buSzPct val="100000"/>
              <a:buFontTx/>
              <a:buNone/>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slide includes a text box, photo and grid. Text can be in bullets or paragraph form. </a:t>
            </a:r>
          </a:p>
          <a:p>
            <a:pPr lvl="0"/>
            <a:r>
              <a:rPr lang="en-US"/>
              <a:t>The photo box is created with cropped corners. </a:t>
            </a:r>
          </a:p>
          <a:p>
            <a:pPr lvl="0"/>
            <a:r>
              <a:rPr lang="en-US"/>
              <a:t>Remember to add or replace the example image.</a:t>
            </a:r>
          </a:p>
        </p:txBody>
      </p:sp>
      <p:sp>
        <p:nvSpPr>
          <p:cNvPr id="3" name="Picture Placeholder 11">
            <a:extLst>
              <a:ext uri="{FF2B5EF4-FFF2-40B4-BE49-F238E27FC236}">
                <a16:creationId xmlns:a16="http://schemas.microsoft.com/office/drawing/2014/main" id="{75DC0354-4E0E-297A-C0CF-35E0178A67EC}"/>
              </a:ext>
            </a:extLst>
          </p:cNvPr>
          <p:cNvSpPr>
            <a:spLocks noGrp="1"/>
          </p:cNvSpPr>
          <p:nvPr>
            <p:ph type="pic" sz="quarter" idx="13"/>
          </p:nvPr>
        </p:nvSpPr>
        <p:spPr>
          <a:xfrm>
            <a:off x="6385367" y="581025"/>
            <a:ext cx="5176835" cy="5584747"/>
          </a:xfrm>
          <a:prstGeom prst="snip2DiagRect">
            <a:avLst>
              <a:gd name="adj1" fmla="val 0"/>
              <a:gd name="adj2" fmla="val 8071"/>
            </a:avLst>
          </a:prstGeom>
          <a:solidFill>
            <a:schemeClr val="bg1"/>
          </a:solidFill>
          <a:ln>
            <a:noFill/>
          </a:ln>
        </p:spPr>
        <p:txBody>
          <a:bodyPr/>
          <a:lstStyle>
            <a:lvl1pPr>
              <a:defRPr>
                <a:ln>
                  <a:solidFill>
                    <a:schemeClr val="tx1"/>
                  </a:solidFill>
                </a:ln>
              </a:defRPr>
            </a:lvl1pPr>
          </a:lstStyle>
          <a:p>
            <a:r>
              <a:rPr lang="en-US"/>
              <a:t>Click icon to add picture</a:t>
            </a:r>
          </a:p>
        </p:txBody>
      </p:sp>
    </p:spTree>
    <p:extLst>
      <p:ext uri="{BB962C8B-B14F-4D97-AF65-F5344CB8AC3E}">
        <p14:creationId xmlns:p14="http://schemas.microsoft.com/office/powerpoint/2010/main" val="269021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4" name="Straight Connector 13">
            <a:extLst>
              <a:ext uri="{FF2B5EF4-FFF2-40B4-BE49-F238E27FC236}">
                <a16:creationId xmlns:a16="http://schemas.microsoft.com/office/drawing/2014/main" id="{258A5EF0-4A93-E388-6073-85CE4D218244}"/>
              </a:ext>
            </a:extLst>
          </p:cNvPr>
          <p:cNvCxnSpPr>
            <a:cxnSpLocks/>
          </p:cNvCxnSpPr>
          <p:nvPr userDrawn="1"/>
        </p:nvCxnSpPr>
        <p:spPr>
          <a:xfrm>
            <a:off x="6208721" y="1983288"/>
            <a:ext cx="0" cy="313492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2C787CB-1FF0-0CB1-9BC5-30B9AE3E047A}"/>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428A539-90A9-244F-15A5-C4D237F890F1}"/>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996D3A9-1C0E-5293-64C5-B5672EBA2F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2" name="Rectangle 1">
            <a:extLst>
              <a:ext uri="{FF2B5EF4-FFF2-40B4-BE49-F238E27FC236}">
                <a16:creationId xmlns:a16="http://schemas.microsoft.com/office/drawing/2014/main" id="{939D58FD-8650-C9C6-F3A8-484EA36971CB}"/>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3AA8340-0514-12DA-3934-9674E1095C6F}"/>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a:t>This is a Headline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3" name="Text Placeholder 4">
            <a:extLst>
              <a:ext uri="{FF2B5EF4-FFF2-40B4-BE49-F238E27FC236}">
                <a16:creationId xmlns:a16="http://schemas.microsoft.com/office/drawing/2014/main" id="{4583E3F3-9C1B-52E6-6F7B-88C3F1AC759E}"/>
              </a:ext>
            </a:extLst>
          </p:cNvPr>
          <p:cNvSpPr>
            <a:spLocks noGrp="1"/>
          </p:cNvSpPr>
          <p:nvPr>
            <p:ph type="body" sz="quarter" idx="10" hasCustomPrompt="1"/>
          </p:nvPr>
        </p:nvSpPr>
        <p:spPr>
          <a:xfrm>
            <a:off x="1546272" y="2174953"/>
            <a:ext cx="4051916" cy="2712987"/>
          </a:xfrm>
        </p:spPr>
        <p:txBody>
          <a:bodyPr wrap="square" lIns="0" tIns="0" rIns="0" bIns="0" anchor="t" anchorCtr="0">
            <a:spAutoFit/>
          </a:bodyPr>
          <a:lstStyle>
            <a:lvl1pPr marL="0" indent="0">
              <a:lnSpc>
                <a:spcPct val="150000"/>
              </a:lnSpc>
              <a:buClr>
                <a:schemeClr val="accent2"/>
              </a:buClr>
              <a:buSzPct val="100000"/>
              <a:buFontTx/>
              <a:buNone/>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6" name="Text Placeholder 4">
            <a:extLst>
              <a:ext uri="{FF2B5EF4-FFF2-40B4-BE49-F238E27FC236}">
                <a16:creationId xmlns:a16="http://schemas.microsoft.com/office/drawing/2014/main" id="{C25AF91A-1E2B-C862-DF79-027CFF6D738B}"/>
              </a:ext>
            </a:extLst>
          </p:cNvPr>
          <p:cNvSpPr>
            <a:spLocks noGrp="1"/>
          </p:cNvSpPr>
          <p:nvPr>
            <p:ph type="body" sz="quarter" idx="20" hasCustomPrompt="1"/>
          </p:nvPr>
        </p:nvSpPr>
        <p:spPr>
          <a:xfrm>
            <a:off x="6739969" y="2188222"/>
            <a:ext cx="3951552" cy="2732736"/>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Tree>
    <p:extLst>
      <p:ext uri="{BB962C8B-B14F-4D97-AF65-F5344CB8AC3E}">
        <p14:creationId xmlns:p14="http://schemas.microsoft.com/office/powerpoint/2010/main" val="559003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2FC8714-76B4-13EA-350E-C44D5CA5C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2B0ADCDA-9E1E-7B12-3EA2-F460BE2BC345}"/>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88801-ED14-E5A2-29F6-162D1090D573}"/>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Table Headline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4" name="Table Placeholder 3">
            <a:extLst>
              <a:ext uri="{FF2B5EF4-FFF2-40B4-BE49-F238E27FC236}">
                <a16:creationId xmlns:a16="http://schemas.microsoft.com/office/drawing/2014/main" id="{E98B5353-603C-98AB-C2FE-B9AC1A2D6C35}"/>
              </a:ext>
            </a:extLst>
          </p:cNvPr>
          <p:cNvSpPr>
            <a:spLocks noGrp="1"/>
          </p:cNvSpPr>
          <p:nvPr>
            <p:ph type="tbl" sz="quarter" idx="10"/>
          </p:nvPr>
        </p:nvSpPr>
        <p:spPr>
          <a:xfrm>
            <a:off x="1546272" y="1573213"/>
            <a:ext cx="10074275" cy="4592637"/>
          </a:xfrm>
        </p:spPr>
        <p:txBody>
          <a:bodyPr/>
          <a:lstStyle/>
          <a:p>
            <a:r>
              <a:rPr lang="en-US"/>
              <a:t>Click icon to add table</a:t>
            </a:r>
          </a:p>
        </p:txBody>
      </p:sp>
    </p:spTree>
    <p:extLst>
      <p:ext uri="{BB962C8B-B14F-4D97-AF65-F5344CB8AC3E}">
        <p14:creationId xmlns:p14="http://schemas.microsoft.com/office/powerpoint/2010/main" val="86876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5F9472A-CAD5-D217-1E56-6D1A601EF8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4D978A87-0431-93D4-9310-D7B633F285E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973F9-5BDE-43BC-9356-0139F5A18A4E}"/>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Chart Title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8" name="Chart Placeholder 6">
            <a:extLst>
              <a:ext uri="{FF2B5EF4-FFF2-40B4-BE49-F238E27FC236}">
                <a16:creationId xmlns:a16="http://schemas.microsoft.com/office/drawing/2014/main" id="{0A9C9193-4CE9-75F0-B192-107864298DE6}"/>
              </a:ext>
            </a:extLst>
          </p:cNvPr>
          <p:cNvSpPr>
            <a:spLocks noGrp="1"/>
          </p:cNvSpPr>
          <p:nvPr>
            <p:ph type="chart" sz="quarter" idx="11"/>
          </p:nvPr>
        </p:nvSpPr>
        <p:spPr>
          <a:xfrm>
            <a:off x="1546272" y="1573213"/>
            <a:ext cx="10088563" cy="4637087"/>
          </a:xfrm>
        </p:spPr>
        <p:txBody>
          <a:bodyPr/>
          <a:lstStyle/>
          <a:p>
            <a:r>
              <a:rPr lang="en-US"/>
              <a:t>Click icon to add chart</a:t>
            </a:r>
          </a:p>
        </p:txBody>
      </p:sp>
    </p:spTree>
    <p:extLst>
      <p:ext uri="{BB962C8B-B14F-4D97-AF65-F5344CB8AC3E}">
        <p14:creationId xmlns:p14="http://schemas.microsoft.com/office/powerpoint/2010/main" val="4128508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humbnails &amp; Tex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BEAA7B8-21C0-3BBF-6286-8BD5DAB7F0F1}"/>
              </a:ext>
            </a:extLst>
          </p:cNvPr>
          <p:cNvCxnSpPr>
            <a:cxnSpLocks/>
          </p:cNvCxnSpPr>
          <p:nvPr userDrawn="1"/>
        </p:nvCxnSpPr>
        <p:spPr>
          <a:xfrm>
            <a:off x="6532373"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Graphic 7">
            <a:extLst>
              <a:ext uri="{FF2B5EF4-FFF2-40B4-BE49-F238E27FC236}">
                <a16:creationId xmlns:a16="http://schemas.microsoft.com/office/drawing/2014/main" id="{6904EAD2-C8B7-B590-E269-FBA078800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846CD049-43DB-8837-7BE8-44F122036E9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B8B212-0DEE-8494-9663-3E5352005A2B}"/>
              </a:ext>
            </a:extLst>
          </p:cNvPr>
          <p:cNvSpPr>
            <a:spLocks noGrp="1"/>
          </p:cNvSpPr>
          <p:nvPr>
            <p:ph type="title" hasCustomPrompt="1"/>
          </p:nvPr>
        </p:nvSpPr>
        <p:spPr>
          <a:xfrm>
            <a:off x="1546272" y="630627"/>
            <a:ext cx="7993968"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a:t>Slide with 2 thumbnail images and bullets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Picture Placeholder 11">
            <a:extLst>
              <a:ext uri="{FF2B5EF4-FFF2-40B4-BE49-F238E27FC236}">
                <a16:creationId xmlns:a16="http://schemas.microsoft.com/office/drawing/2014/main" id="{550F788D-96F0-C75E-77FD-FECBCBEF3C90}"/>
              </a:ext>
            </a:extLst>
          </p:cNvPr>
          <p:cNvSpPr>
            <a:spLocks noGrp="1"/>
          </p:cNvSpPr>
          <p:nvPr>
            <p:ph type="pic" sz="quarter" idx="13"/>
          </p:nvPr>
        </p:nvSpPr>
        <p:spPr>
          <a:xfrm>
            <a:off x="2712722" y="1414579"/>
            <a:ext cx="3355240" cy="2483598"/>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18" name="Text Placeholder 4">
            <a:extLst>
              <a:ext uri="{FF2B5EF4-FFF2-40B4-BE49-F238E27FC236}">
                <a16:creationId xmlns:a16="http://schemas.microsoft.com/office/drawing/2014/main" id="{CB1C42A7-298C-D3D4-2417-AB2A87B8BB55}"/>
              </a:ext>
            </a:extLst>
          </p:cNvPr>
          <p:cNvSpPr>
            <a:spLocks noGrp="1"/>
          </p:cNvSpPr>
          <p:nvPr>
            <p:ph type="body" sz="quarter" idx="10" hasCustomPrompt="1"/>
          </p:nvPr>
        </p:nvSpPr>
        <p:spPr>
          <a:xfrm>
            <a:off x="2712722" y="4266631"/>
            <a:ext cx="3355239" cy="1641475"/>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Remember to replace the example image</a:t>
            </a:r>
          </a:p>
          <a:p>
            <a:pPr lvl="0"/>
            <a:r>
              <a:rPr lang="en-US"/>
              <a:t>Cropped corners are part of photo box style</a:t>
            </a:r>
          </a:p>
        </p:txBody>
      </p:sp>
      <p:sp>
        <p:nvSpPr>
          <p:cNvPr id="15" name="Picture Placeholder 11">
            <a:extLst>
              <a:ext uri="{FF2B5EF4-FFF2-40B4-BE49-F238E27FC236}">
                <a16:creationId xmlns:a16="http://schemas.microsoft.com/office/drawing/2014/main" id="{FC20E875-0E3E-8929-CD59-C64E8E8E3080}"/>
              </a:ext>
            </a:extLst>
          </p:cNvPr>
          <p:cNvSpPr>
            <a:spLocks noGrp="1"/>
          </p:cNvSpPr>
          <p:nvPr>
            <p:ph type="pic" sz="quarter" idx="14"/>
          </p:nvPr>
        </p:nvSpPr>
        <p:spPr>
          <a:xfrm>
            <a:off x="6990306" y="1414579"/>
            <a:ext cx="3355240" cy="2483598"/>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19" name="Text Placeholder 4">
            <a:extLst>
              <a:ext uri="{FF2B5EF4-FFF2-40B4-BE49-F238E27FC236}">
                <a16:creationId xmlns:a16="http://schemas.microsoft.com/office/drawing/2014/main" id="{84F7C8B9-A31F-BB34-3164-64654E146DE5}"/>
              </a:ext>
            </a:extLst>
          </p:cNvPr>
          <p:cNvSpPr>
            <a:spLocks noGrp="1"/>
          </p:cNvSpPr>
          <p:nvPr>
            <p:ph type="body" sz="quarter" idx="16" hasCustomPrompt="1"/>
          </p:nvPr>
        </p:nvSpPr>
        <p:spPr>
          <a:xfrm>
            <a:off x="6990306" y="4266631"/>
            <a:ext cx="3355237" cy="1641475"/>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Remember to replace the example image</a:t>
            </a:r>
          </a:p>
          <a:p>
            <a:pPr lvl="0"/>
            <a:r>
              <a:rPr lang="en-US"/>
              <a:t>Cropped corners are part of photo box style</a:t>
            </a:r>
          </a:p>
        </p:txBody>
      </p:sp>
    </p:spTree>
    <p:extLst>
      <p:ext uri="{BB962C8B-B14F-4D97-AF65-F5344CB8AC3E}">
        <p14:creationId xmlns:p14="http://schemas.microsoft.com/office/powerpoint/2010/main" val="1983804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Thumbnails &amp; Tex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BEAA7B8-21C0-3BBF-6286-8BD5DAB7F0F1}"/>
              </a:ext>
            </a:extLst>
          </p:cNvPr>
          <p:cNvCxnSpPr>
            <a:cxnSpLocks/>
          </p:cNvCxnSpPr>
          <p:nvPr userDrawn="1"/>
        </p:nvCxnSpPr>
        <p:spPr>
          <a:xfrm>
            <a:off x="4759320"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7890ED91-1427-1E93-3566-44B9C55E8758}"/>
              </a:ext>
            </a:extLst>
          </p:cNvPr>
          <p:cNvCxnSpPr>
            <a:cxnSpLocks/>
          </p:cNvCxnSpPr>
          <p:nvPr userDrawn="1"/>
        </p:nvCxnSpPr>
        <p:spPr>
          <a:xfrm>
            <a:off x="8395224"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Graphic 7">
            <a:extLst>
              <a:ext uri="{FF2B5EF4-FFF2-40B4-BE49-F238E27FC236}">
                <a16:creationId xmlns:a16="http://schemas.microsoft.com/office/drawing/2014/main" id="{6904EAD2-C8B7-B590-E269-FBA078800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846CD049-43DB-8837-7BE8-44F122036E9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B8B212-0DEE-8494-9663-3E5352005A2B}"/>
              </a:ext>
            </a:extLst>
          </p:cNvPr>
          <p:cNvSpPr>
            <a:spLocks noGrp="1"/>
          </p:cNvSpPr>
          <p:nvPr>
            <p:ph type="title" hasCustomPrompt="1"/>
          </p:nvPr>
        </p:nvSpPr>
        <p:spPr>
          <a:xfrm>
            <a:off x="1546272" y="630627"/>
            <a:ext cx="7955868"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a:t>Slide with 3 thumbnail images and bullets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Picture Placeholder 11">
            <a:extLst>
              <a:ext uri="{FF2B5EF4-FFF2-40B4-BE49-F238E27FC236}">
                <a16:creationId xmlns:a16="http://schemas.microsoft.com/office/drawing/2014/main" id="{550F788D-96F0-C75E-77FD-FECBCBEF3C90}"/>
              </a:ext>
            </a:extLst>
          </p:cNvPr>
          <p:cNvSpPr>
            <a:spLocks noGrp="1"/>
          </p:cNvSpPr>
          <p:nvPr>
            <p:ph type="pic" sz="quarter" idx="13"/>
          </p:nvPr>
        </p:nvSpPr>
        <p:spPr>
          <a:xfrm>
            <a:off x="1573507" y="1414579"/>
            <a:ext cx="2721401" cy="2014421"/>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18" name="Text Placeholder 4">
            <a:extLst>
              <a:ext uri="{FF2B5EF4-FFF2-40B4-BE49-F238E27FC236}">
                <a16:creationId xmlns:a16="http://schemas.microsoft.com/office/drawing/2014/main" id="{CB1C42A7-298C-D3D4-2417-AB2A87B8BB55}"/>
              </a:ext>
            </a:extLst>
          </p:cNvPr>
          <p:cNvSpPr>
            <a:spLocks noGrp="1"/>
          </p:cNvSpPr>
          <p:nvPr>
            <p:ph type="body" sz="quarter" idx="10" hasCustomPrompt="1"/>
          </p:nvPr>
        </p:nvSpPr>
        <p:spPr>
          <a:xfrm>
            <a:off x="1573507" y="3799338"/>
            <a:ext cx="2721401" cy="2472472"/>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Remember to replace the example image</a:t>
            </a:r>
          </a:p>
          <a:p>
            <a:pPr lvl="0"/>
            <a:r>
              <a:rPr lang="en-US"/>
              <a:t>Cropped corners are part of photo box style</a:t>
            </a:r>
          </a:p>
        </p:txBody>
      </p:sp>
      <p:sp>
        <p:nvSpPr>
          <p:cNvPr id="15" name="Picture Placeholder 11">
            <a:extLst>
              <a:ext uri="{FF2B5EF4-FFF2-40B4-BE49-F238E27FC236}">
                <a16:creationId xmlns:a16="http://schemas.microsoft.com/office/drawing/2014/main" id="{FC20E875-0E3E-8929-CD59-C64E8E8E3080}"/>
              </a:ext>
            </a:extLst>
          </p:cNvPr>
          <p:cNvSpPr>
            <a:spLocks noGrp="1"/>
          </p:cNvSpPr>
          <p:nvPr>
            <p:ph type="pic" sz="quarter" idx="14"/>
          </p:nvPr>
        </p:nvSpPr>
        <p:spPr>
          <a:xfrm>
            <a:off x="5217253" y="1414579"/>
            <a:ext cx="2721401" cy="2014421"/>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19" name="Text Placeholder 4">
            <a:extLst>
              <a:ext uri="{FF2B5EF4-FFF2-40B4-BE49-F238E27FC236}">
                <a16:creationId xmlns:a16="http://schemas.microsoft.com/office/drawing/2014/main" id="{84F7C8B9-A31F-BB34-3164-64654E146DE5}"/>
              </a:ext>
            </a:extLst>
          </p:cNvPr>
          <p:cNvSpPr>
            <a:spLocks noGrp="1"/>
          </p:cNvSpPr>
          <p:nvPr>
            <p:ph type="body" sz="quarter" idx="16" hasCustomPrompt="1"/>
          </p:nvPr>
        </p:nvSpPr>
        <p:spPr>
          <a:xfrm>
            <a:off x="5217253" y="3799338"/>
            <a:ext cx="2721401" cy="2472472"/>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Remember to replace the example image</a:t>
            </a:r>
          </a:p>
          <a:p>
            <a:pPr lvl="0"/>
            <a:r>
              <a:rPr lang="en-US"/>
              <a:t>Cropped corners are part of photo box style</a:t>
            </a:r>
          </a:p>
        </p:txBody>
      </p:sp>
      <p:sp>
        <p:nvSpPr>
          <p:cNvPr id="16" name="Picture Placeholder 11">
            <a:extLst>
              <a:ext uri="{FF2B5EF4-FFF2-40B4-BE49-F238E27FC236}">
                <a16:creationId xmlns:a16="http://schemas.microsoft.com/office/drawing/2014/main" id="{E7DD9D39-8C64-3901-19F3-9B02AE529EC2}"/>
              </a:ext>
            </a:extLst>
          </p:cNvPr>
          <p:cNvSpPr>
            <a:spLocks noGrp="1"/>
          </p:cNvSpPr>
          <p:nvPr>
            <p:ph type="pic" sz="quarter" idx="15"/>
          </p:nvPr>
        </p:nvSpPr>
        <p:spPr>
          <a:xfrm>
            <a:off x="8860999" y="1414579"/>
            <a:ext cx="2721401" cy="2014421"/>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20" name="Text Placeholder 4">
            <a:extLst>
              <a:ext uri="{FF2B5EF4-FFF2-40B4-BE49-F238E27FC236}">
                <a16:creationId xmlns:a16="http://schemas.microsoft.com/office/drawing/2014/main" id="{A36692C8-AE29-0C2E-918C-AF524054253C}"/>
              </a:ext>
            </a:extLst>
          </p:cNvPr>
          <p:cNvSpPr>
            <a:spLocks noGrp="1"/>
          </p:cNvSpPr>
          <p:nvPr>
            <p:ph type="body" sz="quarter" idx="17" hasCustomPrompt="1"/>
          </p:nvPr>
        </p:nvSpPr>
        <p:spPr>
          <a:xfrm>
            <a:off x="8860998" y="3799338"/>
            <a:ext cx="2721401" cy="2472472"/>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Remember to replace the example image</a:t>
            </a:r>
          </a:p>
          <a:p>
            <a:pPr lvl="0"/>
            <a:r>
              <a:rPr lang="en-US"/>
              <a:t>Cropped corners are part of photo box style</a:t>
            </a:r>
          </a:p>
        </p:txBody>
      </p:sp>
    </p:spTree>
    <p:extLst>
      <p:ext uri="{BB962C8B-B14F-4D97-AF65-F5344CB8AC3E}">
        <p14:creationId xmlns:p14="http://schemas.microsoft.com/office/powerpoint/2010/main" val="3368339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Thumbnails &amp; Tex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BEAA7B8-21C0-3BBF-6286-8BD5DAB7F0F1}"/>
              </a:ext>
            </a:extLst>
          </p:cNvPr>
          <p:cNvCxnSpPr>
            <a:cxnSpLocks/>
          </p:cNvCxnSpPr>
          <p:nvPr userDrawn="1"/>
        </p:nvCxnSpPr>
        <p:spPr>
          <a:xfrm>
            <a:off x="3936360"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Graphic 7">
            <a:extLst>
              <a:ext uri="{FF2B5EF4-FFF2-40B4-BE49-F238E27FC236}">
                <a16:creationId xmlns:a16="http://schemas.microsoft.com/office/drawing/2014/main" id="{6904EAD2-C8B7-B590-E269-FBA078800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846CD049-43DB-8837-7BE8-44F122036E9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8DF03C9-9D7D-0C15-E55B-72C582C45A47}"/>
              </a:ext>
            </a:extLst>
          </p:cNvPr>
          <p:cNvCxnSpPr>
            <a:cxnSpLocks/>
          </p:cNvCxnSpPr>
          <p:nvPr userDrawn="1"/>
        </p:nvCxnSpPr>
        <p:spPr>
          <a:xfrm>
            <a:off x="6566254"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90BCCD8-2CBE-16E1-AF72-297036DAFEE0}"/>
              </a:ext>
            </a:extLst>
          </p:cNvPr>
          <p:cNvCxnSpPr>
            <a:cxnSpLocks/>
          </p:cNvCxnSpPr>
          <p:nvPr userDrawn="1"/>
        </p:nvCxnSpPr>
        <p:spPr>
          <a:xfrm>
            <a:off x="9196149" y="1436990"/>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5EB8B212-0DEE-8494-9663-3E5352005A2B}"/>
              </a:ext>
            </a:extLst>
          </p:cNvPr>
          <p:cNvSpPr>
            <a:spLocks noGrp="1"/>
          </p:cNvSpPr>
          <p:nvPr>
            <p:ph type="title" hasCustomPrompt="1"/>
          </p:nvPr>
        </p:nvSpPr>
        <p:spPr>
          <a:xfrm>
            <a:off x="1546272" y="630627"/>
            <a:ext cx="8496888"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a:t>Slide with 4 thumbnail images and bullets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Picture Placeholder 11">
            <a:extLst>
              <a:ext uri="{FF2B5EF4-FFF2-40B4-BE49-F238E27FC236}">
                <a16:creationId xmlns:a16="http://schemas.microsoft.com/office/drawing/2014/main" id="{550F788D-96F0-C75E-77FD-FECBCBEF3C90}"/>
              </a:ext>
            </a:extLst>
          </p:cNvPr>
          <p:cNvSpPr>
            <a:spLocks noGrp="1"/>
          </p:cNvSpPr>
          <p:nvPr>
            <p:ph type="pic" sz="quarter" idx="13"/>
          </p:nvPr>
        </p:nvSpPr>
        <p:spPr>
          <a:xfrm>
            <a:off x="1573508" y="1414580"/>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p>
        </p:txBody>
      </p:sp>
      <p:sp>
        <p:nvSpPr>
          <p:cNvPr id="18" name="Text Placeholder 4">
            <a:extLst>
              <a:ext uri="{FF2B5EF4-FFF2-40B4-BE49-F238E27FC236}">
                <a16:creationId xmlns:a16="http://schemas.microsoft.com/office/drawing/2014/main" id="{CB1C42A7-298C-D3D4-2417-AB2A87B8BB55}"/>
              </a:ext>
            </a:extLst>
          </p:cNvPr>
          <p:cNvSpPr>
            <a:spLocks noGrp="1"/>
          </p:cNvSpPr>
          <p:nvPr>
            <p:ph type="body" sz="quarter" idx="10" hasCustomPrompt="1"/>
          </p:nvPr>
        </p:nvSpPr>
        <p:spPr>
          <a:xfrm>
            <a:off x="1573508" y="3227970"/>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Another Bullet Point </a:t>
            </a:r>
          </a:p>
          <a:p>
            <a:pPr lvl="0"/>
            <a:r>
              <a:rPr lang="en-US"/>
              <a:t>Replace image</a:t>
            </a:r>
          </a:p>
          <a:p>
            <a:pPr lvl="0"/>
            <a:r>
              <a:rPr lang="en-US"/>
              <a:t>Cropped corners are part of photo box style</a:t>
            </a:r>
          </a:p>
        </p:txBody>
      </p:sp>
      <p:sp>
        <p:nvSpPr>
          <p:cNvPr id="21" name="Picture Placeholder 11">
            <a:extLst>
              <a:ext uri="{FF2B5EF4-FFF2-40B4-BE49-F238E27FC236}">
                <a16:creationId xmlns:a16="http://schemas.microsoft.com/office/drawing/2014/main" id="{51CC47FC-8923-1046-B167-ACDCD8E799A5}"/>
              </a:ext>
            </a:extLst>
          </p:cNvPr>
          <p:cNvSpPr>
            <a:spLocks noGrp="1"/>
          </p:cNvSpPr>
          <p:nvPr>
            <p:ph type="pic" sz="quarter" idx="14"/>
          </p:nvPr>
        </p:nvSpPr>
        <p:spPr>
          <a:xfrm>
            <a:off x="4204822" y="1414580"/>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p>
        </p:txBody>
      </p:sp>
      <p:sp>
        <p:nvSpPr>
          <p:cNvPr id="23" name="Text Placeholder 4">
            <a:extLst>
              <a:ext uri="{FF2B5EF4-FFF2-40B4-BE49-F238E27FC236}">
                <a16:creationId xmlns:a16="http://schemas.microsoft.com/office/drawing/2014/main" id="{6ED42BF1-D951-C826-0ADE-591FAE2FF47B}"/>
              </a:ext>
            </a:extLst>
          </p:cNvPr>
          <p:cNvSpPr>
            <a:spLocks noGrp="1"/>
          </p:cNvSpPr>
          <p:nvPr>
            <p:ph type="body" sz="quarter" idx="15" hasCustomPrompt="1"/>
          </p:nvPr>
        </p:nvSpPr>
        <p:spPr>
          <a:xfrm>
            <a:off x="4204822" y="3227970"/>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Another Bullet Point </a:t>
            </a:r>
          </a:p>
          <a:p>
            <a:pPr lvl="0"/>
            <a:r>
              <a:rPr lang="en-US"/>
              <a:t>Replace image</a:t>
            </a:r>
          </a:p>
          <a:p>
            <a:pPr lvl="0"/>
            <a:r>
              <a:rPr lang="en-US"/>
              <a:t>Cropped corners are part of photo box style</a:t>
            </a:r>
          </a:p>
        </p:txBody>
      </p:sp>
      <p:sp>
        <p:nvSpPr>
          <p:cNvPr id="29" name="Picture Placeholder 11">
            <a:extLst>
              <a:ext uri="{FF2B5EF4-FFF2-40B4-BE49-F238E27FC236}">
                <a16:creationId xmlns:a16="http://schemas.microsoft.com/office/drawing/2014/main" id="{305AD6DF-18E9-CFE9-7BFB-F16C2DE8B0F7}"/>
              </a:ext>
            </a:extLst>
          </p:cNvPr>
          <p:cNvSpPr>
            <a:spLocks noGrp="1"/>
          </p:cNvSpPr>
          <p:nvPr>
            <p:ph type="pic" sz="quarter" idx="16"/>
          </p:nvPr>
        </p:nvSpPr>
        <p:spPr>
          <a:xfrm>
            <a:off x="6833297" y="1436991"/>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p>
        </p:txBody>
      </p:sp>
      <p:sp>
        <p:nvSpPr>
          <p:cNvPr id="30" name="Text Placeholder 4">
            <a:extLst>
              <a:ext uri="{FF2B5EF4-FFF2-40B4-BE49-F238E27FC236}">
                <a16:creationId xmlns:a16="http://schemas.microsoft.com/office/drawing/2014/main" id="{4EEFC55A-B345-36AF-8122-E8F03F773AAA}"/>
              </a:ext>
            </a:extLst>
          </p:cNvPr>
          <p:cNvSpPr>
            <a:spLocks noGrp="1"/>
          </p:cNvSpPr>
          <p:nvPr>
            <p:ph type="body" sz="quarter" idx="17" hasCustomPrompt="1"/>
          </p:nvPr>
        </p:nvSpPr>
        <p:spPr>
          <a:xfrm>
            <a:off x="6833297" y="3250381"/>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Another Bullet Point </a:t>
            </a:r>
          </a:p>
          <a:p>
            <a:pPr lvl="0"/>
            <a:r>
              <a:rPr lang="en-US"/>
              <a:t>Replace image</a:t>
            </a:r>
          </a:p>
          <a:p>
            <a:pPr lvl="0"/>
            <a:r>
              <a:rPr lang="en-US"/>
              <a:t>Cropped corners are part of photo box style</a:t>
            </a:r>
          </a:p>
        </p:txBody>
      </p:sp>
      <p:sp>
        <p:nvSpPr>
          <p:cNvPr id="32" name="Picture Placeholder 11">
            <a:extLst>
              <a:ext uri="{FF2B5EF4-FFF2-40B4-BE49-F238E27FC236}">
                <a16:creationId xmlns:a16="http://schemas.microsoft.com/office/drawing/2014/main" id="{ABE28098-FA1A-F587-88E5-2548C99F1110}"/>
              </a:ext>
            </a:extLst>
          </p:cNvPr>
          <p:cNvSpPr>
            <a:spLocks noGrp="1"/>
          </p:cNvSpPr>
          <p:nvPr>
            <p:ph type="pic" sz="quarter" idx="18"/>
          </p:nvPr>
        </p:nvSpPr>
        <p:spPr>
          <a:xfrm>
            <a:off x="9464611" y="1436991"/>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p>
        </p:txBody>
      </p:sp>
      <p:sp>
        <p:nvSpPr>
          <p:cNvPr id="33" name="Text Placeholder 4">
            <a:extLst>
              <a:ext uri="{FF2B5EF4-FFF2-40B4-BE49-F238E27FC236}">
                <a16:creationId xmlns:a16="http://schemas.microsoft.com/office/drawing/2014/main" id="{E0B397DC-B4C5-8E1B-0F16-2B6BAD467413}"/>
              </a:ext>
            </a:extLst>
          </p:cNvPr>
          <p:cNvSpPr>
            <a:spLocks noGrp="1"/>
          </p:cNvSpPr>
          <p:nvPr>
            <p:ph type="body" sz="quarter" idx="19" hasCustomPrompt="1"/>
          </p:nvPr>
        </p:nvSpPr>
        <p:spPr>
          <a:xfrm>
            <a:off x="9464611" y="3250381"/>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Bullet Point Style</a:t>
            </a:r>
          </a:p>
          <a:p>
            <a:pPr lvl="0"/>
            <a:r>
              <a:rPr lang="en-US"/>
              <a:t>Another Bullet Point </a:t>
            </a:r>
          </a:p>
          <a:p>
            <a:pPr lvl="0"/>
            <a:r>
              <a:rPr lang="en-US"/>
              <a:t>Replace image</a:t>
            </a:r>
          </a:p>
          <a:p>
            <a:pPr lvl="0"/>
            <a:r>
              <a:rPr lang="en-US"/>
              <a:t>Cropped corners are part of photo box style</a:t>
            </a:r>
          </a:p>
        </p:txBody>
      </p:sp>
    </p:spTree>
    <p:extLst>
      <p:ext uri="{BB962C8B-B14F-4D97-AF65-F5344CB8AC3E}">
        <p14:creationId xmlns:p14="http://schemas.microsoft.com/office/powerpoint/2010/main" val="96842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Grid">
    <p:bg>
      <p:bgPr>
        <a:solidFill>
          <a:schemeClr val="tx1"/>
        </a:solidFill>
        <a:effectLst/>
      </p:bgPr>
    </p:bg>
    <p:spTree>
      <p:nvGrpSpPr>
        <p:cNvPr id="1" name=""/>
        <p:cNvGrpSpPr/>
        <p:nvPr/>
      </p:nvGrpSpPr>
      <p:grpSpPr>
        <a:xfrm>
          <a:off x="0" y="0"/>
          <a:ext cx="0" cy="0"/>
          <a:chOff x="0" y="0"/>
          <a:chExt cx="0" cy="0"/>
        </a:xfrm>
      </p:grpSpPr>
      <p:pic>
        <p:nvPicPr>
          <p:cNvPr id="9" name="Picture 8" descr="A grid paper with green lines&#10;&#10;Description automatically generated">
            <a:extLst>
              <a:ext uri="{FF2B5EF4-FFF2-40B4-BE49-F238E27FC236}">
                <a16:creationId xmlns:a16="http://schemas.microsoft.com/office/drawing/2014/main" id="{7C1D82BE-36A2-51BF-927B-E604F02F83B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45571" y="0"/>
            <a:ext cx="11246429" cy="6951945"/>
          </a:xfrm>
          <a:prstGeom prst="rect">
            <a:avLst/>
          </a:prstGeom>
        </p:spPr>
      </p:pic>
      <p:sp>
        <p:nvSpPr>
          <p:cNvPr id="17" name="Snip Diagonal Corner Rectangle 16">
            <a:extLst>
              <a:ext uri="{FF2B5EF4-FFF2-40B4-BE49-F238E27FC236}">
                <a16:creationId xmlns:a16="http://schemas.microsoft.com/office/drawing/2014/main" id="{23858D49-0D66-FB64-5DA5-BE9376C722B4}"/>
              </a:ext>
            </a:extLst>
          </p:cNvPr>
          <p:cNvSpPr/>
          <p:nvPr userDrawn="1"/>
        </p:nvSpPr>
        <p:spPr>
          <a:xfrm>
            <a:off x="0" y="0"/>
            <a:ext cx="6766304" cy="6957650"/>
          </a:xfrm>
          <a:prstGeom prst="snip2DiagRect">
            <a:avLst>
              <a:gd name="adj1" fmla="val 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DB98E1EA-39B8-B5C6-BD9E-912C5FC76C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44" t="-530" r="-1" b="-353"/>
          <a:stretch/>
        </p:blipFill>
        <p:spPr>
          <a:xfrm>
            <a:off x="7930902" y="2649913"/>
            <a:ext cx="3393257" cy="1657821"/>
          </a:xfrm>
          <a:prstGeom prst="rect">
            <a:avLst/>
          </a:prstGeom>
        </p:spPr>
      </p:pic>
      <p:sp>
        <p:nvSpPr>
          <p:cNvPr id="4" name="Rectangle 3">
            <a:extLst>
              <a:ext uri="{FF2B5EF4-FFF2-40B4-BE49-F238E27FC236}">
                <a16:creationId xmlns:a16="http://schemas.microsoft.com/office/drawing/2014/main" id="{8571AAD5-7650-6FD1-9107-A5F83AE3E004}"/>
              </a:ext>
            </a:extLst>
          </p:cNvPr>
          <p:cNvSpPr/>
          <p:nvPr userDrawn="1"/>
        </p:nvSpPr>
        <p:spPr>
          <a:xfrm>
            <a:off x="8171863" y="5210775"/>
            <a:ext cx="172844" cy="1728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19CF2D-C7EA-C002-F12F-563AB228A569}"/>
              </a:ext>
            </a:extLst>
          </p:cNvPr>
          <p:cNvSpPr/>
          <p:nvPr userDrawn="1"/>
        </p:nvSpPr>
        <p:spPr>
          <a:xfrm>
            <a:off x="10764868" y="6248954"/>
            <a:ext cx="168599" cy="16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C34990-A3DA-A5C8-36DA-9A8CF3537682}"/>
              </a:ext>
            </a:extLst>
          </p:cNvPr>
          <p:cNvSpPr/>
          <p:nvPr userDrawn="1"/>
        </p:nvSpPr>
        <p:spPr>
          <a:xfrm>
            <a:off x="10427670" y="5905585"/>
            <a:ext cx="337198" cy="3371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73AC150-CD05-484D-F653-D1F815570A8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7588" t="36748" b="4506"/>
          <a:stretch/>
        </p:blipFill>
        <p:spPr>
          <a:xfrm>
            <a:off x="6402620" y="-4"/>
            <a:ext cx="980363" cy="6957653"/>
          </a:xfrm>
          <a:prstGeom prst="rect">
            <a:avLst/>
          </a:prstGeom>
        </p:spPr>
      </p:pic>
      <p:sp>
        <p:nvSpPr>
          <p:cNvPr id="20" name="Title 1">
            <a:extLst>
              <a:ext uri="{FF2B5EF4-FFF2-40B4-BE49-F238E27FC236}">
                <a16:creationId xmlns:a16="http://schemas.microsoft.com/office/drawing/2014/main" id="{E0A6C0FC-E1E2-DCF1-0CE4-F3FB0EB79F78}"/>
              </a:ext>
            </a:extLst>
          </p:cNvPr>
          <p:cNvSpPr>
            <a:spLocks noGrp="1"/>
          </p:cNvSpPr>
          <p:nvPr>
            <p:ph type="title" hasCustomPrompt="1"/>
          </p:nvPr>
        </p:nvSpPr>
        <p:spPr>
          <a:xfrm>
            <a:off x="1005768" y="2313342"/>
            <a:ext cx="4527176" cy="1495794"/>
          </a:xfrm>
        </p:spPr>
        <p:txBody>
          <a:bodyPr wrap="square" lIns="0" tIns="0" rIns="0" bIns="0" anchor="t" anchorCtr="0">
            <a:sp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en-US"/>
              <a:t>Keep Your Presentation Title Short Like This!</a:t>
            </a:r>
          </a:p>
        </p:txBody>
      </p:sp>
      <p:sp>
        <p:nvSpPr>
          <p:cNvPr id="21" name="Text Placeholder 25">
            <a:extLst>
              <a:ext uri="{FF2B5EF4-FFF2-40B4-BE49-F238E27FC236}">
                <a16:creationId xmlns:a16="http://schemas.microsoft.com/office/drawing/2014/main" id="{332E2471-6142-9D2A-967A-D124840E8F8D}"/>
              </a:ext>
            </a:extLst>
          </p:cNvPr>
          <p:cNvSpPr>
            <a:spLocks noGrp="1"/>
          </p:cNvSpPr>
          <p:nvPr>
            <p:ph type="body" sz="quarter" idx="16" hasCustomPrompt="1"/>
          </p:nvPr>
        </p:nvSpPr>
        <p:spPr>
          <a:xfrm>
            <a:off x="1005769" y="4030735"/>
            <a:ext cx="4527176" cy="553998"/>
          </a:xfrm>
        </p:spPr>
        <p:txBody>
          <a:bodyPr wrap="square" lIns="0" tIns="0" rIns="0" bIns="0">
            <a:spAutoFit/>
          </a:bodyPr>
          <a:lstStyle>
            <a:lvl1pPr marL="0" indent="0" algn="l">
              <a:buFontTx/>
              <a:buNone/>
              <a:defRPr sz="2000">
                <a:solidFill>
                  <a:schemeClr val="bg1"/>
                </a:solidFill>
                <a:latin typeface="Georgia" panose="02040502050405020303" pitchFamily="18" charset="0"/>
              </a:defRPr>
            </a:lvl1pPr>
          </a:lstStyle>
          <a:p>
            <a:pPr lvl="0"/>
            <a:r>
              <a:rPr lang="en-US"/>
              <a:t>Presentation Subtitle Can Be Placed Here on Multiples Lines, If Needed</a:t>
            </a:r>
          </a:p>
        </p:txBody>
      </p:sp>
      <p:sp>
        <p:nvSpPr>
          <p:cNvPr id="22" name="Text Placeholder 25">
            <a:extLst>
              <a:ext uri="{FF2B5EF4-FFF2-40B4-BE49-F238E27FC236}">
                <a16:creationId xmlns:a16="http://schemas.microsoft.com/office/drawing/2014/main" id="{9A6DC763-34F8-875E-1480-8EA32AEB62EF}"/>
              </a:ext>
            </a:extLst>
          </p:cNvPr>
          <p:cNvSpPr>
            <a:spLocks noGrp="1"/>
          </p:cNvSpPr>
          <p:nvPr>
            <p:ph type="body" sz="quarter" idx="17" hasCustomPrompt="1"/>
          </p:nvPr>
        </p:nvSpPr>
        <p:spPr>
          <a:xfrm>
            <a:off x="987955" y="4806332"/>
            <a:ext cx="2816930" cy="193899"/>
          </a:xfrm>
        </p:spPr>
        <p:txBody>
          <a:bodyPr wrap="square" lIns="0" tIns="0" rIns="0" bIns="0">
            <a:spAutoFit/>
          </a:bodyPr>
          <a:lstStyle>
            <a:lvl1pPr marL="0" indent="0" algn="l">
              <a:buFontTx/>
              <a:buNone/>
              <a:defRPr sz="1400">
                <a:solidFill>
                  <a:schemeClr val="accent2"/>
                </a:solidFill>
                <a:latin typeface="Arial" panose="020B0604020202020204" pitchFamily="34" charset="0"/>
                <a:cs typeface="Arial" panose="020B0604020202020204" pitchFamily="34" charset="0"/>
              </a:defRPr>
            </a:lvl1pPr>
          </a:lstStyle>
          <a:p>
            <a:pPr lvl="0"/>
            <a:r>
              <a:rPr lang="en-US"/>
              <a:t>Date here</a:t>
            </a:r>
          </a:p>
        </p:txBody>
      </p:sp>
      <p:sp>
        <p:nvSpPr>
          <p:cNvPr id="24" name="Rectangle 23">
            <a:extLst>
              <a:ext uri="{FF2B5EF4-FFF2-40B4-BE49-F238E27FC236}">
                <a16:creationId xmlns:a16="http://schemas.microsoft.com/office/drawing/2014/main" id="{CC7BDFB0-D504-B897-EA5C-A2E733589127}"/>
              </a:ext>
            </a:extLst>
          </p:cNvPr>
          <p:cNvSpPr/>
          <p:nvPr userDrawn="1"/>
        </p:nvSpPr>
        <p:spPr>
          <a:xfrm>
            <a:off x="11099606" y="1028924"/>
            <a:ext cx="620482" cy="6204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DF0B61-FD7E-3717-CBB4-5D5BA5CE7389}"/>
              </a:ext>
            </a:extLst>
          </p:cNvPr>
          <p:cNvSpPr/>
          <p:nvPr userDrawn="1"/>
        </p:nvSpPr>
        <p:spPr>
          <a:xfrm>
            <a:off x="10753918" y="1649406"/>
            <a:ext cx="345688" cy="3456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ADCAD9-3846-8B10-BA51-3EB15D1A3980}"/>
              </a:ext>
            </a:extLst>
          </p:cNvPr>
          <p:cNvSpPr/>
          <p:nvPr userDrawn="1"/>
        </p:nvSpPr>
        <p:spPr>
          <a:xfrm rot="5400000">
            <a:off x="-3419011" y="3414653"/>
            <a:ext cx="6951946"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825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CPP Green">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AE9EC82-BF3B-EDA9-D9D0-14F435B965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8737"/>
          <a:stretch/>
        </p:blipFill>
        <p:spPr>
          <a:xfrm>
            <a:off x="228927" y="257724"/>
            <a:ext cx="1526454" cy="699655"/>
          </a:xfrm>
          <a:prstGeom prst="rect">
            <a:avLst/>
          </a:prstGeom>
        </p:spPr>
      </p:pic>
      <p:cxnSp>
        <p:nvCxnSpPr>
          <p:cNvPr id="3" name="Straight Connector 2">
            <a:extLst>
              <a:ext uri="{FF2B5EF4-FFF2-40B4-BE49-F238E27FC236}">
                <a16:creationId xmlns:a16="http://schemas.microsoft.com/office/drawing/2014/main" id="{F085E9B4-DFD6-1303-D973-B2904E869EAE}"/>
              </a:ext>
            </a:extLst>
          </p:cNvPr>
          <p:cNvCxnSpPr>
            <a:cxnSpLocks/>
          </p:cNvCxnSpPr>
          <p:nvPr userDrawn="1"/>
        </p:nvCxnSpPr>
        <p:spPr>
          <a:xfrm flipH="1">
            <a:off x="430170"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6137EF5-F0FB-D94D-F6BB-51232A8FE506}"/>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B41B0CA-C94C-2D62-B889-E06DDD3710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flipV="1">
            <a:off x="424915" y="3232731"/>
            <a:ext cx="977899" cy="2171700"/>
          </a:xfrm>
          <a:prstGeom prst="rect">
            <a:avLst/>
          </a:prstGeom>
        </p:spPr>
      </p:pic>
      <p:sp>
        <p:nvSpPr>
          <p:cNvPr id="11" name="Rectangle 10">
            <a:extLst>
              <a:ext uri="{FF2B5EF4-FFF2-40B4-BE49-F238E27FC236}">
                <a16:creationId xmlns:a16="http://schemas.microsoft.com/office/drawing/2014/main" id="{3C47C7E8-F3A0-C540-5485-1EEF7C201794}"/>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A029DB3-21A2-6601-7B0F-1099DCE0B591}"/>
              </a:ext>
            </a:extLst>
          </p:cNvPr>
          <p:cNvSpPr>
            <a:spLocks noGrp="1"/>
          </p:cNvSpPr>
          <p:nvPr>
            <p:ph type="title" hasCustomPrompt="1"/>
          </p:nvPr>
        </p:nvSpPr>
        <p:spPr>
          <a:xfrm>
            <a:off x="1755381" y="3055051"/>
            <a:ext cx="4961032" cy="747897"/>
          </a:xfrm>
        </p:spPr>
        <p:txBody>
          <a:bodyPr wrap="square" lIns="0" tIns="0" rIns="0" bIns="0" anchor="ctr" anchorCtr="0">
            <a:spAutoFit/>
          </a:bodyPr>
          <a:lstStyle>
            <a:lvl1pPr algn="l">
              <a:defRPr sz="5400" b="0" i="0">
                <a:solidFill>
                  <a:schemeClr val="bg1"/>
                </a:solidFill>
                <a:latin typeface="Arial" panose="020B0604020202020204" pitchFamily="34" charset="0"/>
                <a:cs typeface="Arial" panose="020B0604020202020204" pitchFamily="34" charset="0"/>
              </a:defRPr>
            </a:lvl1pPr>
          </a:lstStyle>
          <a:p>
            <a:r>
              <a:rPr lang="en-US"/>
              <a:t>Questions?</a:t>
            </a:r>
          </a:p>
        </p:txBody>
      </p:sp>
      <p:sp>
        <p:nvSpPr>
          <p:cNvPr id="7" name="Slide Number Placeholder 5">
            <a:extLst>
              <a:ext uri="{FF2B5EF4-FFF2-40B4-BE49-F238E27FC236}">
                <a16:creationId xmlns:a16="http://schemas.microsoft.com/office/drawing/2014/main" id="{624BB715-80A3-9667-76A8-D60D33BC09C7}"/>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Tree>
    <p:extLst>
      <p:ext uri="{BB962C8B-B14F-4D97-AF65-F5344CB8AC3E}">
        <p14:creationId xmlns:p14="http://schemas.microsoft.com/office/powerpoint/2010/main" val="242799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 CPP Gold">
    <p:bg>
      <p:bgPr>
        <a:gradFill>
          <a:gsLst>
            <a:gs pos="5000">
              <a:schemeClr val="accent1"/>
            </a:gs>
            <a:gs pos="79000">
              <a:schemeClr val="accent2"/>
            </a:gs>
          </a:gsLst>
          <a:lin ang="10800000" scaled="0"/>
        </a:gradFill>
        <a:effectLst/>
      </p:bgPr>
    </p:bg>
    <p:spTree>
      <p:nvGrpSpPr>
        <p:cNvPr id="1" name=""/>
        <p:cNvGrpSpPr/>
        <p:nvPr/>
      </p:nvGrpSpPr>
      <p:grpSpPr>
        <a:xfrm>
          <a:off x="0" y="0"/>
          <a:ext cx="0" cy="0"/>
          <a:chOff x="0" y="0"/>
          <a:chExt cx="0" cy="0"/>
        </a:xfrm>
      </p:grpSpPr>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8482"/>
          <a:stretch/>
        </p:blipFill>
        <p:spPr>
          <a:xfrm>
            <a:off x="228927" y="257724"/>
            <a:ext cx="1517986"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66009E7-500A-EB28-BB01-032E967D2B7E}"/>
              </a:ext>
            </a:extLst>
          </p:cNvPr>
          <p:cNvSpPr>
            <a:spLocks noGrp="1"/>
          </p:cNvSpPr>
          <p:nvPr>
            <p:ph type="title" hasCustomPrompt="1"/>
          </p:nvPr>
        </p:nvSpPr>
        <p:spPr>
          <a:xfrm>
            <a:off x="1755381" y="3055051"/>
            <a:ext cx="4961032" cy="747897"/>
          </a:xfrm>
        </p:spPr>
        <p:txBody>
          <a:bodyPr wrap="square" lIns="0" tIns="0" rIns="0" bIns="0" anchor="ctr" anchorCtr="0">
            <a:spAutoFit/>
          </a:bodyPr>
          <a:lstStyle>
            <a:lvl1pPr algn="l">
              <a:defRPr sz="5400" b="0" i="0">
                <a:solidFill>
                  <a:schemeClr val="tx1"/>
                </a:solidFill>
                <a:latin typeface="Arial" panose="020B0604020202020204" pitchFamily="34" charset="0"/>
                <a:cs typeface="Arial" panose="020B0604020202020204" pitchFamily="34" charset="0"/>
              </a:defRPr>
            </a:lvl1pPr>
          </a:lstStyle>
          <a:p>
            <a:r>
              <a:rPr lang="en-US"/>
              <a:t>Questions?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 name="Rectangle 4">
            <a:extLst>
              <a:ext uri="{FF2B5EF4-FFF2-40B4-BE49-F238E27FC236}">
                <a16:creationId xmlns:a16="http://schemas.microsoft.com/office/drawing/2014/main" id="{6E92EEBB-E01D-2996-88A6-2C3BD92670DB}"/>
              </a:ext>
            </a:extLst>
          </p:cNvPr>
          <p:cNvSpPr/>
          <p:nvPr userDrawn="1"/>
        </p:nvSpPr>
        <p:spPr>
          <a:xfrm>
            <a:off x="0" y="6735364"/>
            <a:ext cx="12192000" cy="1226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8F50E1C-B472-44B6-77A1-FC370E39798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flipV="1">
            <a:off x="424915" y="3232731"/>
            <a:ext cx="977899" cy="2171700"/>
          </a:xfrm>
          <a:prstGeom prst="rect">
            <a:avLst/>
          </a:prstGeom>
        </p:spPr>
      </p:pic>
    </p:spTree>
    <p:extLst>
      <p:ext uri="{BB962C8B-B14F-4D97-AF65-F5344CB8AC3E}">
        <p14:creationId xmlns:p14="http://schemas.microsoft.com/office/powerpoint/2010/main" val="801045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 Title">
    <p:bg>
      <p:bgPr>
        <a:solidFill>
          <a:schemeClr val="tx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085E9B4-DFD6-1303-D973-B2904E869EAE}"/>
              </a:ext>
            </a:extLst>
          </p:cNvPr>
          <p:cNvCxnSpPr>
            <a:cxnSpLocks/>
          </p:cNvCxnSpPr>
          <p:nvPr userDrawn="1"/>
        </p:nvCxnSpPr>
        <p:spPr>
          <a:xfrm flipH="1">
            <a:off x="430170"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6137EF5-F0FB-D94D-F6BB-51232A8FE506}"/>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A029DB3-21A2-6601-7B0F-1099DCE0B591}"/>
              </a:ext>
            </a:extLst>
          </p:cNvPr>
          <p:cNvSpPr>
            <a:spLocks noGrp="1"/>
          </p:cNvSpPr>
          <p:nvPr>
            <p:ph type="title" hasCustomPrompt="1"/>
          </p:nvPr>
        </p:nvSpPr>
        <p:spPr>
          <a:xfrm>
            <a:off x="5588747" y="3055051"/>
            <a:ext cx="4961032" cy="747897"/>
          </a:xfrm>
        </p:spPr>
        <p:txBody>
          <a:bodyPr wrap="square" lIns="0" tIns="0" rIns="0" bIns="0" anchor="ctr" anchorCtr="0">
            <a:spAutoFit/>
          </a:bodyPr>
          <a:lstStyle>
            <a:lvl1pPr algn="l">
              <a:defRPr sz="5400" b="0" i="0">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7" name="Slide Number Placeholder 5">
            <a:extLst>
              <a:ext uri="{FF2B5EF4-FFF2-40B4-BE49-F238E27FC236}">
                <a16:creationId xmlns:a16="http://schemas.microsoft.com/office/drawing/2014/main" id="{624BB715-80A3-9667-76A8-D60D33BC09C7}"/>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10" name="Graphic 9">
            <a:extLst>
              <a:ext uri="{FF2B5EF4-FFF2-40B4-BE49-F238E27FC236}">
                <a16:creationId xmlns:a16="http://schemas.microsoft.com/office/drawing/2014/main" id="{F61E6DC4-B738-9F0F-9153-7D6611FA18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0" r="-17532"/>
          <a:stretch/>
        </p:blipFill>
        <p:spPr>
          <a:xfrm>
            <a:off x="1882617" y="2634375"/>
            <a:ext cx="3400287" cy="1442267"/>
          </a:xfrm>
          <a:prstGeom prst="rect">
            <a:avLst/>
          </a:prstGeom>
        </p:spPr>
      </p:pic>
      <p:pic>
        <p:nvPicPr>
          <p:cNvPr id="9" name="Graphic 8">
            <a:extLst>
              <a:ext uri="{FF2B5EF4-FFF2-40B4-BE49-F238E27FC236}">
                <a16:creationId xmlns:a16="http://schemas.microsoft.com/office/drawing/2014/main" id="{CCB14E2C-1A51-050D-77BF-AED47F8E47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flipV="1">
            <a:off x="424915" y="3232731"/>
            <a:ext cx="977899" cy="2171700"/>
          </a:xfrm>
          <a:prstGeom prst="rect">
            <a:avLst/>
          </a:prstGeom>
        </p:spPr>
      </p:pic>
      <p:cxnSp>
        <p:nvCxnSpPr>
          <p:cNvPr id="13" name="Straight Connector 12">
            <a:extLst>
              <a:ext uri="{FF2B5EF4-FFF2-40B4-BE49-F238E27FC236}">
                <a16:creationId xmlns:a16="http://schemas.microsoft.com/office/drawing/2014/main" id="{A5537A39-6272-55FB-C4E4-8B3C8370BD74}"/>
              </a:ext>
            </a:extLst>
          </p:cNvPr>
          <p:cNvCxnSpPr>
            <a:cxnSpLocks/>
          </p:cNvCxnSpPr>
          <p:nvPr userDrawn="1"/>
        </p:nvCxnSpPr>
        <p:spPr>
          <a:xfrm flipH="1">
            <a:off x="430170"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449954C-3724-1952-E5D2-4354754B9652}"/>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2D4768EC-79AF-3E7F-D3E4-C92F9DFC03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66561"/>
          <a:stretch/>
        </p:blipFill>
        <p:spPr>
          <a:xfrm>
            <a:off x="228927" y="257724"/>
            <a:ext cx="472818" cy="699655"/>
          </a:xfrm>
          <a:prstGeom prst="rect">
            <a:avLst/>
          </a:prstGeom>
        </p:spPr>
      </p:pic>
      <p:sp>
        <p:nvSpPr>
          <p:cNvPr id="2" name="Rectangle 1">
            <a:extLst>
              <a:ext uri="{FF2B5EF4-FFF2-40B4-BE49-F238E27FC236}">
                <a16:creationId xmlns:a16="http://schemas.microsoft.com/office/drawing/2014/main" id="{1C3F86DB-AB8C-AB3E-9B33-8E88C487A46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971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 Subhea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81CD0C-8F3C-F44C-2B71-47E53D58CB99}"/>
              </a:ext>
            </a:extLst>
          </p:cNvPr>
          <p:cNvSpPr/>
          <p:nvPr userDrawn="1"/>
        </p:nvSpPr>
        <p:spPr>
          <a:xfrm>
            <a:off x="-3432412" y="0"/>
            <a:ext cx="6864824" cy="6864824"/>
          </a:xfrm>
          <a:prstGeom prst="ellipse">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DA8B44A-EB50-6F27-8BE1-7BDDACED7C46}"/>
              </a:ext>
            </a:extLst>
          </p:cNvPr>
          <p:cNvSpPr/>
          <p:nvPr userDrawn="1"/>
        </p:nvSpPr>
        <p:spPr>
          <a:xfrm>
            <a:off x="-177421" y="3251579"/>
            <a:ext cx="354841" cy="35484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5ABE5508-F7E9-5CE9-D5D6-6AB524EDE074}"/>
              </a:ext>
            </a:extLst>
          </p:cNvPr>
          <p:cNvSpPr>
            <a:spLocks noGrp="1"/>
          </p:cNvSpPr>
          <p:nvPr>
            <p:ph type="body" sz="quarter" idx="17" hasCustomPrompt="1"/>
          </p:nvPr>
        </p:nvSpPr>
        <p:spPr>
          <a:xfrm>
            <a:off x="6096000" y="4359030"/>
            <a:ext cx="4527176" cy="221599"/>
          </a:xfrm>
        </p:spPr>
        <p:txBody>
          <a:bodyPr wrap="square" lIns="0" tIns="0" rIns="0" bIns="0">
            <a:spAutoFit/>
          </a:bodyPr>
          <a:lstStyle>
            <a:lvl1pPr marL="0" indent="0" algn="l">
              <a:buFontTx/>
              <a:buNone/>
              <a:defRPr sz="1600" u="none">
                <a:solidFill>
                  <a:schemeClr val="accent2"/>
                </a:solidFill>
                <a:latin typeface="Arial" panose="020B0604020202020204" pitchFamily="34" charset="0"/>
                <a:cs typeface="Arial" panose="020B0604020202020204" pitchFamily="34" charset="0"/>
              </a:defRPr>
            </a:lvl1pPr>
          </a:lstStyle>
          <a:p>
            <a:pPr lvl="0"/>
            <a:r>
              <a:rPr lang="en-US"/>
              <a:t>Thank you</a:t>
            </a:r>
          </a:p>
        </p:txBody>
      </p:sp>
      <p:pic>
        <p:nvPicPr>
          <p:cNvPr id="9" name="Graphic 8">
            <a:extLst>
              <a:ext uri="{FF2B5EF4-FFF2-40B4-BE49-F238E27FC236}">
                <a16:creationId xmlns:a16="http://schemas.microsoft.com/office/drawing/2014/main" id="{069FF223-C6B4-C2E7-985C-6198865AFB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0" r="-17532"/>
          <a:stretch/>
        </p:blipFill>
        <p:spPr>
          <a:xfrm>
            <a:off x="6115001" y="2634375"/>
            <a:ext cx="3400287" cy="1442267"/>
          </a:xfrm>
          <a:prstGeom prst="rect">
            <a:avLst/>
          </a:prstGeom>
        </p:spPr>
      </p:pic>
      <p:pic>
        <p:nvPicPr>
          <p:cNvPr id="10" name="Graphic 9">
            <a:extLst>
              <a:ext uri="{FF2B5EF4-FFF2-40B4-BE49-F238E27FC236}">
                <a16:creationId xmlns:a16="http://schemas.microsoft.com/office/drawing/2014/main" id="{3CC0449E-0213-6E60-87D9-206FA4C287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51200"/>
            <a:ext cx="4597400" cy="355600"/>
          </a:xfrm>
          <a:prstGeom prst="rect">
            <a:avLst/>
          </a:prstGeom>
        </p:spPr>
      </p:pic>
    </p:spTree>
    <p:extLst>
      <p:ext uri="{BB962C8B-B14F-4D97-AF65-F5344CB8AC3E}">
        <p14:creationId xmlns:p14="http://schemas.microsoft.com/office/powerpoint/2010/main" val="2602012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er - Grid">
    <p:spTree>
      <p:nvGrpSpPr>
        <p:cNvPr id="1" name=""/>
        <p:cNvGrpSpPr/>
        <p:nvPr/>
      </p:nvGrpSpPr>
      <p:grpSpPr>
        <a:xfrm>
          <a:off x="0" y="0"/>
          <a:ext cx="0" cy="0"/>
          <a:chOff x="0" y="0"/>
          <a:chExt cx="0" cy="0"/>
        </a:xfrm>
      </p:grpSpPr>
      <p:pic>
        <p:nvPicPr>
          <p:cNvPr id="8" name="Picture 7" descr="A grid paper with green lines&#10;&#10;Description automatically generated">
            <a:extLst>
              <a:ext uri="{FF2B5EF4-FFF2-40B4-BE49-F238E27FC236}">
                <a16:creationId xmlns:a16="http://schemas.microsoft.com/office/drawing/2014/main" id="{AB4473A0-1BBB-E77E-A3E6-8C0B622B32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1433" y="1"/>
            <a:ext cx="11360002" cy="6858000"/>
          </a:xfrm>
          <a:prstGeom prst="rect">
            <a:avLst/>
          </a:prstGeom>
          <a:ln w="9525">
            <a:solidFill>
              <a:schemeClr val="bg1"/>
            </a:solidFill>
          </a:ln>
        </p:spPr>
      </p:pic>
      <p:sp>
        <p:nvSpPr>
          <p:cNvPr id="4" name="Rectangle 3">
            <a:extLst>
              <a:ext uri="{FF2B5EF4-FFF2-40B4-BE49-F238E27FC236}">
                <a16:creationId xmlns:a16="http://schemas.microsoft.com/office/drawing/2014/main" id="{70D23BD1-F779-7AE6-D7E0-CA0CD7E6FB7B}"/>
              </a:ext>
            </a:extLst>
          </p:cNvPr>
          <p:cNvSpPr/>
          <p:nvPr userDrawn="1"/>
        </p:nvSpPr>
        <p:spPr>
          <a:xfrm>
            <a:off x="1" y="0"/>
            <a:ext cx="866268"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A08FA0-550B-EDD5-F83E-AE968AA2BE70}"/>
              </a:ext>
            </a:extLst>
          </p:cNvPr>
          <p:cNvPicPr>
            <a:picLocks noChangeAspect="1"/>
          </p:cNvPicPr>
          <p:nvPr userDrawn="1"/>
        </p:nvPicPr>
        <p:blipFill>
          <a:blip r:embed="rId5"/>
          <a:stretch>
            <a:fillRect/>
          </a:stretch>
        </p:blipFill>
        <p:spPr>
          <a:xfrm>
            <a:off x="2196161" y="1148446"/>
            <a:ext cx="952471" cy="952471"/>
          </a:xfrm>
          <a:prstGeom prst="rect">
            <a:avLst/>
          </a:prstGeom>
        </p:spPr>
      </p:pic>
      <p:pic>
        <p:nvPicPr>
          <p:cNvPr id="6" name="Picture 5">
            <a:extLst>
              <a:ext uri="{FF2B5EF4-FFF2-40B4-BE49-F238E27FC236}">
                <a16:creationId xmlns:a16="http://schemas.microsoft.com/office/drawing/2014/main" id="{FD4D12F7-7418-DA77-01EC-616C8FE7D023}"/>
              </a:ext>
            </a:extLst>
          </p:cNvPr>
          <p:cNvPicPr>
            <a:picLocks noChangeAspect="1"/>
          </p:cNvPicPr>
          <p:nvPr userDrawn="1"/>
        </p:nvPicPr>
        <p:blipFill rotWithShape="1">
          <a:blip r:embed="rId6"/>
          <a:srcRect l="38748" t="16540" r="19136" b="27445"/>
          <a:stretch/>
        </p:blipFill>
        <p:spPr>
          <a:xfrm>
            <a:off x="9907969" y="3588500"/>
            <a:ext cx="1529871" cy="2028899"/>
          </a:xfrm>
          <a:prstGeom prst="rect">
            <a:avLst/>
          </a:prstGeom>
        </p:spPr>
      </p:pic>
      <p:sp>
        <p:nvSpPr>
          <p:cNvPr id="17" name="Rectangle 16">
            <a:extLst>
              <a:ext uri="{FF2B5EF4-FFF2-40B4-BE49-F238E27FC236}">
                <a16:creationId xmlns:a16="http://schemas.microsoft.com/office/drawing/2014/main" id="{79E26D4C-2F3B-82A2-B02A-886397A583FD}"/>
              </a:ext>
            </a:extLst>
          </p:cNvPr>
          <p:cNvSpPr/>
          <p:nvPr userDrawn="1"/>
        </p:nvSpPr>
        <p:spPr>
          <a:xfrm>
            <a:off x="2927821" y="2310954"/>
            <a:ext cx="6444343" cy="2143059"/>
          </a:xfrm>
          <a:prstGeom prst="rect">
            <a:avLst/>
          </a:prstGeom>
          <a:solidFill>
            <a:schemeClr val="bg1"/>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B007E3E-A0B9-B73D-B43A-0071049E61F9}"/>
              </a:ext>
            </a:extLst>
          </p:cNvPr>
          <p:cNvSpPr>
            <a:spLocks noGrp="1"/>
          </p:cNvSpPr>
          <p:nvPr>
            <p:ph type="title" hasCustomPrompt="1"/>
          </p:nvPr>
        </p:nvSpPr>
        <p:spPr>
          <a:xfrm>
            <a:off x="3632314" y="2810607"/>
            <a:ext cx="4961032" cy="1107996"/>
          </a:xfrm>
        </p:spPr>
        <p:txBody>
          <a:bodyPr wrap="square" lIns="0" tIns="0" rIns="0" bIns="0" anchor="ctr" anchorCtr="0">
            <a:spAutoFit/>
          </a:bodyPr>
          <a:lstStyle>
            <a:lvl1pPr algn="ctr">
              <a:defRPr sz="4000" b="0" i="0">
                <a:latin typeface="+mj-lt"/>
                <a:cs typeface="Arial" panose="020B0604020202020204" pitchFamily="34" charset="0"/>
              </a:defRPr>
            </a:lvl1pPr>
          </a:lstStyle>
          <a:p>
            <a:r>
              <a:rPr lang="en-US"/>
              <a:t>This is a Section Breaker</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3" name="Graphic 2">
            <a:extLst>
              <a:ext uri="{FF2B5EF4-FFF2-40B4-BE49-F238E27FC236}">
                <a16:creationId xmlns:a16="http://schemas.microsoft.com/office/drawing/2014/main" id="{9EDD2C4A-72C8-5DC5-B2F9-0E2232A0E18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31162" y="1121892"/>
            <a:ext cx="204932" cy="111187"/>
          </a:xfrm>
          <a:prstGeom prst="rect">
            <a:avLst/>
          </a:prstGeom>
        </p:spPr>
      </p:pic>
      <p:sp>
        <p:nvSpPr>
          <p:cNvPr id="14" name="Rectangle 13">
            <a:extLst>
              <a:ext uri="{FF2B5EF4-FFF2-40B4-BE49-F238E27FC236}">
                <a16:creationId xmlns:a16="http://schemas.microsoft.com/office/drawing/2014/main" id="{F56A6F61-17A2-A0C6-D5C1-C2AE54F6C43C}"/>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018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er - PolyGradient">
    <p:bg>
      <p:bgPr>
        <a:gradFill>
          <a:gsLst>
            <a:gs pos="5000">
              <a:schemeClr val="accent1"/>
            </a:gs>
            <a:gs pos="79000">
              <a:schemeClr val="accent2"/>
            </a:gs>
          </a:gsLst>
          <a:lin ang="10800000" scaled="0"/>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A25E30-B08E-1E81-7D31-5E0D1561C1EB}"/>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DC6EB9E-53BC-4526-FE39-C66977B4F6C4}"/>
              </a:ext>
            </a:extLst>
          </p:cNvPr>
          <p:cNvSpPr/>
          <p:nvPr userDrawn="1"/>
        </p:nvSpPr>
        <p:spPr>
          <a:xfrm>
            <a:off x="0" y="6754204"/>
            <a:ext cx="12192000" cy="1226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DC6198E-4024-814F-44EF-BC216EF8C5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8" name="Title 1">
            <a:extLst>
              <a:ext uri="{FF2B5EF4-FFF2-40B4-BE49-F238E27FC236}">
                <a16:creationId xmlns:a16="http://schemas.microsoft.com/office/drawing/2014/main" id="{74F4B85F-28EF-80C1-6A72-239CA5B2A14D}"/>
              </a:ext>
            </a:extLst>
          </p:cNvPr>
          <p:cNvSpPr>
            <a:spLocks noGrp="1"/>
          </p:cNvSpPr>
          <p:nvPr>
            <p:ph type="title" hasCustomPrompt="1"/>
          </p:nvPr>
        </p:nvSpPr>
        <p:spPr>
          <a:xfrm>
            <a:off x="3615484" y="2810607"/>
            <a:ext cx="4961032" cy="1107996"/>
          </a:xfrm>
        </p:spPr>
        <p:txBody>
          <a:bodyPr wrap="square" lIns="0" tIns="0" rIns="0" bIns="0" anchor="ctr" anchorCtr="0">
            <a:spAutoFit/>
          </a:bodyPr>
          <a:lstStyle>
            <a:lvl1pPr algn="ctr">
              <a:defRPr sz="4000" b="0" i="0">
                <a:latin typeface="+mj-lt"/>
                <a:cs typeface="Arial" panose="020B0604020202020204" pitchFamily="34" charset="0"/>
              </a:defRPr>
            </a:lvl1pPr>
          </a:lstStyle>
          <a:p>
            <a:r>
              <a:rPr lang="en-US"/>
              <a:t>This is a Section Breaker</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Tree>
    <p:extLst>
      <p:ext uri="{BB962C8B-B14F-4D97-AF65-F5344CB8AC3E}">
        <p14:creationId xmlns:p14="http://schemas.microsoft.com/office/powerpoint/2010/main" val="1229981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er - CPP Green">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B9F401F-08A8-39B6-44C9-E6CB9CF0D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987" y="1121892"/>
            <a:ext cx="204932" cy="111187"/>
          </a:xfrm>
          <a:prstGeom prst="rect">
            <a:avLst/>
          </a:prstGeom>
        </p:spPr>
      </p:pic>
      <p:pic>
        <p:nvPicPr>
          <p:cNvPr id="5" name="Graphic 4">
            <a:extLst>
              <a:ext uri="{FF2B5EF4-FFF2-40B4-BE49-F238E27FC236}">
                <a16:creationId xmlns:a16="http://schemas.microsoft.com/office/drawing/2014/main" id="{C355775C-B6BA-F0F9-61E7-8E1077B6554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51" r="66561"/>
          <a:stretch/>
        </p:blipFill>
        <p:spPr>
          <a:xfrm>
            <a:off x="228927" y="257724"/>
            <a:ext cx="472818" cy="699655"/>
          </a:xfrm>
          <a:prstGeom prst="rect">
            <a:avLst/>
          </a:prstGeom>
        </p:spPr>
      </p:pic>
      <p:sp>
        <p:nvSpPr>
          <p:cNvPr id="7" name="Title 1">
            <a:extLst>
              <a:ext uri="{FF2B5EF4-FFF2-40B4-BE49-F238E27FC236}">
                <a16:creationId xmlns:a16="http://schemas.microsoft.com/office/drawing/2014/main" id="{21939200-C7E6-6C54-AA2C-FE3AD90A36A6}"/>
              </a:ext>
            </a:extLst>
          </p:cNvPr>
          <p:cNvSpPr>
            <a:spLocks noGrp="1"/>
          </p:cNvSpPr>
          <p:nvPr>
            <p:ph type="title" hasCustomPrompt="1"/>
          </p:nvPr>
        </p:nvSpPr>
        <p:spPr>
          <a:xfrm>
            <a:off x="3615484" y="2810607"/>
            <a:ext cx="4961032" cy="1107996"/>
          </a:xfrm>
        </p:spPr>
        <p:txBody>
          <a:bodyPr wrap="square" lIns="0" tIns="0" rIns="0" bIns="0" anchor="ctr" anchorCtr="0">
            <a:spAutoFit/>
          </a:bodyPr>
          <a:lstStyle>
            <a:lvl1pPr algn="ctr">
              <a:defRPr sz="4000" b="0" i="0">
                <a:solidFill>
                  <a:schemeClr val="bg1"/>
                </a:solidFill>
                <a:latin typeface="+mj-lt"/>
                <a:cs typeface="Arial" panose="020B0604020202020204" pitchFamily="34" charset="0"/>
              </a:defRPr>
            </a:lvl1pPr>
          </a:lstStyle>
          <a:p>
            <a:r>
              <a:rPr lang="en-US"/>
              <a:t>This is a Section Breaker</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2" name="Rectangle 1">
            <a:extLst>
              <a:ext uri="{FF2B5EF4-FFF2-40B4-BE49-F238E27FC236}">
                <a16:creationId xmlns:a16="http://schemas.microsoft.com/office/drawing/2014/main" id="{AA5F04AD-AF68-2C31-0AC8-ABA50CC00DE3}"/>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1"/>
            <a:ext cx="11331094" cy="6821678"/>
          </a:xfrm>
          <a:prstGeom prst="rect">
            <a:avLst/>
          </a:prstGeom>
          <a:noFill/>
          <a:ln>
            <a:solidFill>
              <a:schemeClr val="tx1"/>
            </a:solidFill>
          </a:ln>
        </p:spPr>
        <p:txBody>
          <a:bodyPr/>
          <a:lstStyle>
            <a:lvl1pPr>
              <a:defRPr>
                <a:ln>
                  <a:solidFill>
                    <a:schemeClr val="tx1"/>
                  </a:solidFill>
                </a:ln>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0" y="-1"/>
            <a:ext cx="868924"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A98DE6C-B7D7-A06E-7FD0-4C58C286DE4E}"/>
              </a:ext>
            </a:extLst>
          </p:cNvPr>
          <p:cNvSpPr>
            <a:spLocks noGrp="1"/>
          </p:cNvSpPr>
          <p:nvPr>
            <p:ph type="title" hasCustomPrompt="1"/>
          </p:nvPr>
        </p:nvSpPr>
        <p:spPr>
          <a:xfrm>
            <a:off x="2557771" y="-1454712"/>
            <a:ext cx="8079057" cy="1325563"/>
          </a:xfrm>
        </p:spPr>
        <p:txBody>
          <a:bodyPr/>
          <a:lstStyle>
            <a:lvl1pPr>
              <a:defRPr/>
            </a:lvl1pPr>
          </a:lstStyle>
          <a:p>
            <a:r>
              <a:rPr lang="en-US"/>
              <a:t>Large Photo</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7CA89AC7-8C1F-6B32-89BE-45053B7B9900}"/>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800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photo corner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1"/>
            <a:ext cx="11331094" cy="6821678"/>
          </a:xfrm>
          <a:prstGeom prst="rect">
            <a:avLst/>
          </a:prstGeom>
          <a:noFill/>
          <a:ln>
            <a:solidFill>
              <a:schemeClr val="tx1"/>
            </a:solidFill>
          </a:ln>
        </p:spPr>
        <p:txBody>
          <a:bodyPr/>
          <a:lstStyle>
            <a:lvl1pPr>
              <a:defRPr>
                <a:ln>
                  <a:solidFill>
                    <a:schemeClr val="tx1"/>
                  </a:solidFill>
                </a:ln>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0" y="-1"/>
            <a:ext cx="868924"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7CA89AC7-8C1F-6B32-89BE-45053B7B9900}"/>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A98DE6C-B7D7-A06E-7FD0-4C58C286DE4E}"/>
              </a:ext>
            </a:extLst>
          </p:cNvPr>
          <p:cNvSpPr>
            <a:spLocks noGrp="1"/>
          </p:cNvSpPr>
          <p:nvPr>
            <p:ph type="title" hasCustomPrompt="1"/>
          </p:nvPr>
        </p:nvSpPr>
        <p:spPr>
          <a:xfrm>
            <a:off x="2557771" y="-1454712"/>
            <a:ext cx="8079057" cy="1325563"/>
          </a:xfrm>
        </p:spPr>
        <p:txBody>
          <a:bodyPr/>
          <a:lstStyle>
            <a:lvl1pPr>
              <a:defRPr/>
            </a:lvl1pPr>
          </a:lstStyle>
          <a:p>
            <a:r>
              <a:rPr lang="en-US"/>
              <a:t>Large Photo Corner Text</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7" name="Snip Diagonal Corner Rectangle 4">
            <a:extLst>
              <a:ext uri="{FF2B5EF4-FFF2-40B4-BE49-F238E27FC236}">
                <a16:creationId xmlns:a16="http://schemas.microsoft.com/office/drawing/2014/main" id="{A168CB2C-87C8-E465-ECC2-76D239E045FA}"/>
              </a:ext>
            </a:extLst>
          </p:cNvPr>
          <p:cNvSpPr/>
          <p:nvPr userDrawn="1"/>
        </p:nvSpPr>
        <p:spPr>
          <a:xfrm flipH="1">
            <a:off x="8107679" y="3261360"/>
            <a:ext cx="4084317" cy="3474581"/>
          </a:xfrm>
          <a:prstGeom prst="snip2DiagRect">
            <a:avLst>
              <a:gd name="adj1" fmla="val 0"/>
              <a:gd name="adj2" fmla="val 654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B284897D-5C85-3054-8B47-711370EE27BC}"/>
              </a:ext>
            </a:extLst>
          </p:cNvPr>
          <p:cNvSpPr>
            <a:spLocks noGrp="1"/>
          </p:cNvSpPr>
          <p:nvPr>
            <p:ph type="body" sz="quarter" idx="10" hasCustomPrompt="1"/>
          </p:nvPr>
        </p:nvSpPr>
        <p:spPr>
          <a:xfrm>
            <a:off x="8423938" y="3559507"/>
            <a:ext cx="3337892" cy="2877711"/>
          </a:xfrm>
        </p:spPr>
        <p:txBody>
          <a:bodyPr wrap="square" lIns="0" tIns="0" rIns="0" bIns="0" anchor="t" anchorCtr="0">
            <a:spAutoFit/>
          </a:bodyPr>
          <a:lstStyle>
            <a:lvl1pPr marL="342900" indent="-342900" algn="l" defTabSz="914400" rtl="0" eaLnBrk="1" latinLnBrk="0" hangingPunct="1">
              <a:lnSpc>
                <a:spcPct val="100000"/>
              </a:lnSpc>
              <a:spcBef>
                <a:spcPts val="1000"/>
              </a:spcBef>
              <a:buClr>
                <a:schemeClr val="accent2"/>
              </a:buClr>
              <a:buSzPct val="100000"/>
              <a:buFont typeface="Arial" panose="020B0604020202020204" pitchFamily="34" charset="0"/>
              <a:buChar char="•"/>
              <a:tabLst/>
              <a:defRPr lang="en-US" sz="1800" kern="1200" dirty="0">
                <a:solidFill>
                  <a:schemeClr val="bg1"/>
                </a:solidFill>
                <a:latin typeface="Arial" panose="020B0604020202020204" pitchFamily="34" charset="0"/>
                <a:ea typeface="+mn-ea"/>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r>
              <a:rPr lang="en-US"/>
              <a:t>Use this slide template to display a large photo and bulleted text</a:t>
            </a:r>
          </a:p>
          <a:p>
            <a:r>
              <a:rPr lang="en-US"/>
              <a:t>Remember to replace this low-res example image with higher-res photo for your presentation</a:t>
            </a:r>
          </a:p>
          <a:p>
            <a:r>
              <a:rPr lang="en-US"/>
              <a:t>Another bullet style line here</a:t>
            </a:r>
          </a:p>
          <a:p>
            <a:r>
              <a:rPr lang="en-US"/>
              <a:t>Another bullet style here</a:t>
            </a:r>
          </a:p>
        </p:txBody>
      </p:sp>
    </p:spTree>
    <p:extLst>
      <p:ext uri="{BB962C8B-B14F-4D97-AF65-F5344CB8AC3E}">
        <p14:creationId xmlns:p14="http://schemas.microsoft.com/office/powerpoint/2010/main" val="1108099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photo center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1"/>
            <a:ext cx="11331094" cy="6821678"/>
          </a:xfrm>
          <a:prstGeom prst="rect">
            <a:avLst/>
          </a:prstGeom>
          <a:noFill/>
          <a:ln>
            <a:solidFill>
              <a:schemeClr val="tx1"/>
            </a:solidFill>
          </a:ln>
        </p:spPr>
        <p:txBody>
          <a:bodyPr/>
          <a:lstStyle>
            <a:lvl1pPr>
              <a:defRPr>
                <a:ln>
                  <a:solidFill>
                    <a:schemeClr val="tx1"/>
                  </a:solidFill>
                </a:ln>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0" y="-1"/>
            <a:ext cx="868924"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A98DE6C-B7D7-A06E-7FD0-4C58C286DE4E}"/>
              </a:ext>
            </a:extLst>
          </p:cNvPr>
          <p:cNvSpPr>
            <a:spLocks noGrp="1"/>
          </p:cNvSpPr>
          <p:nvPr>
            <p:ph type="title" hasCustomPrompt="1"/>
          </p:nvPr>
        </p:nvSpPr>
        <p:spPr>
          <a:xfrm>
            <a:off x="2557771" y="-1454712"/>
            <a:ext cx="8079057" cy="1325563"/>
          </a:xfrm>
        </p:spPr>
        <p:txBody>
          <a:bodyPr/>
          <a:lstStyle>
            <a:lvl1pPr>
              <a:defRPr/>
            </a:lvl1pPr>
          </a:lstStyle>
          <a:p>
            <a:r>
              <a:rPr lang="en-US"/>
              <a:t>Large Photo Center Text</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7CA89AC7-8C1F-6B32-89BE-45053B7B9900}"/>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A49EED16-D20A-FB7A-7550-9DF763BDE666}"/>
              </a:ext>
            </a:extLst>
          </p:cNvPr>
          <p:cNvSpPr>
            <a:spLocks noGrp="1"/>
          </p:cNvSpPr>
          <p:nvPr userDrawn="1"/>
        </p:nvSpPr>
        <p:spPr>
          <a:xfrm>
            <a:off x="3450275" y="2617190"/>
            <a:ext cx="5291450" cy="1623620"/>
          </a:xfrm>
          <a:prstGeom prst="snip2DiagRect">
            <a:avLst>
              <a:gd name="adj1" fmla="val 0"/>
              <a:gd name="adj2" fmla="val 16014"/>
            </a:avLst>
          </a:prstGeom>
          <a:solidFill>
            <a:schemeClr val="tx1"/>
          </a:solidFill>
        </p:spPr>
        <p:txBody>
          <a:bodyPr vert="horz" wrap="square" lIns="0" tIns="0" rIns="0" bIns="0" rtlCol="0" anchor="ctr" anchorCtr="0">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endParaRPr lang="en-US"/>
          </a:p>
        </p:txBody>
      </p:sp>
      <p:sp>
        <p:nvSpPr>
          <p:cNvPr id="13" name="Text Placeholder 12">
            <a:extLst>
              <a:ext uri="{FF2B5EF4-FFF2-40B4-BE49-F238E27FC236}">
                <a16:creationId xmlns:a16="http://schemas.microsoft.com/office/drawing/2014/main" id="{19B8FD23-FCF5-28D9-9DE9-A7E5B1CFCCC4}"/>
              </a:ext>
            </a:extLst>
          </p:cNvPr>
          <p:cNvSpPr>
            <a:spLocks noGrp="1"/>
          </p:cNvSpPr>
          <p:nvPr>
            <p:ph type="body" sz="quarter" idx="14" hasCustomPrompt="1"/>
          </p:nvPr>
        </p:nvSpPr>
        <p:spPr>
          <a:xfrm>
            <a:off x="3450276" y="2617190"/>
            <a:ext cx="5291450" cy="1625625"/>
          </a:xfrm>
        </p:spPr>
        <p:txBody>
          <a:bodyPr anchor="ctr">
            <a:normAutofit/>
          </a:bodyPr>
          <a:lstStyle>
            <a:lvl1pPr marL="0" indent="0" algn="ctr">
              <a:buNone/>
              <a:defRPr sz="4000">
                <a:solidFill>
                  <a:schemeClr val="bg1"/>
                </a:solidFill>
              </a:defRPr>
            </a:lvl1pPr>
            <a:lvl5pPr marL="1828800" indent="0">
              <a:buNone/>
              <a:defRPr/>
            </a:lvl5pPr>
          </a:lstStyle>
          <a:p>
            <a:r>
              <a:rPr lang="en-US"/>
              <a:t>This can house content</a:t>
            </a:r>
          </a:p>
        </p:txBody>
      </p:sp>
    </p:spTree>
    <p:extLst>
      <p:ext uri="{BB962C8B-B14F-4D97-AF65-F5344CB8AC3E}">
        <p14:creationId xmlns:p14="http://schemas.microsoft.com/office/powerpoint/2010/main" val="102657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oto">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1D82BE-36A2-51BF-927B-E604F02F83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571" y="0"/>
            <a:ext cx="11246429" cy="6951945"/>
          </a:xfrm>
          <a:prstGeom prst="rect">
            <a:avLst/>
          </a:prstGeom>
        </p:spPr>
      </p:pic>
      <p:sp>
        <p:nvSpPr>
          <p:cNvPr id="17" name="Snip Diagonal Corner Rectangle 16">
            <a:extLst>
              <a:ext uri="{FF2B5EF4-FFF2-40B4-BE49-F238E27FC236}">
                <a16:creationId xmlns:a16="http://schemas.microsoft.com/office/drawing/2014/main" id="{23858D49-0D66-FB64-5DA5-BE9376C722B4}"/>
              </a:ext>
            </a:extLst>
          </p:cNvPr>
          <p:cNvSpPr/>
          <p:nvPr userDrawn="1"/>
        </p:nvSpPr>
        <p:spPr>
          <a:xfrm>
            <a:off x="0" y="-1"/>
            <a:ext cx="6096000" cy="6957651"/>
          </a:xfrm>
          <a:prstGeom prst="snip2DiagRect">
            <a:avLst>
              <a:gd name="adj1" fmla="val 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19CF2D-C7EA-C002-F12F-563AB228A569}"/>
              </a:ext>
            </a:extLst>
          </p:cNvPr>
          <p:cNvSpPr/>
          <p:nvPr userDrawn="1"/>
        </p:nvSpPr>
        <p:spPr>
          <a:xfrm>
            <a:off x="10764868" y="6248954"/>
            <a:ext cx="168599" cy="16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C34990-A3DA-A5C8-36DA-9A8CF3537682}"/>
              </a:ext>
            </a:extLst>
          </p:cNvPr>
          <p:cNvSpPr/>
          <p:nvPr userDrawn="1"/>
        </p:nvSpPr>
        <p:spPr>
          <a:xfrm>
            <a:off x="10427670" y="5905585"/>
            <a:ext cx="337198" cy="3371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0A6C0FC-E1E2-DCF1-0CE4-F3FB0EB79F78}"/>
              </a:ext>
            </a:extLst>
          </p:cNvPr>
          <p:cNvSpPr>
            <a:spLocks noGrp="1"/>
          </p:cNvSpPr>
          <p:nvPr>
            <p:ph type="title" hasCustomPrompt="1"/>
          </p:nvPr>
        </p:nvSpPr>
        <p:spPr>
          <a:xfrm>
            <a:off x="1005769" y="2313342"/>
            <a:ext cx="3639370" cy="1495794"/>
          </a:xfrm>
        </p:spPr>
        <p:txBody>
          <a:bodyPr wrap="square" lIns="0" tIns="0" rIns="0" bIns="0" anchor="t" anchorCtr="0">
            <a:sp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en-US"/>
              <a:t>Presentation Title Can Be Multiple Lines Like This!</a:t>
            </a:r>
          </a:p>
        </p:txBody>
      </p:sp>
      <p:sp>
        <p:nvSpPr>
          <p:cNvPr id="21" name="Text Placeholder 25">
            <a:extLst>
              <a:ext uri="{FF2B5EF4-FFF2-40B4-BE49-F238E27FC236}">
                <a16:creationId xmlns:a16="http://schemas.microsoft.com/office/drawing/2014/main" id="{332E2471-6142-9D2A-967A-D124840E8F8D}"/>
              </a:ext>
            </a:extLst>
          </p:cNvPr>
          <p:cNvSpPr>
            <a:spLocks noGrp="1"/>
          </p:cNvSpPr>
          <p:nvPr>
            <p:ph type="body" sz="quarter" idx="16" hasCustomPrompt="1"/>
          </p:nvPr>
        </p:nvSpPr>
        <p:spPr>
          <a:xfrm>
            <a:off x="1005769" y="4028773"/>
            <a:ext cx="4527176" cy="553998"/>
          </a:xfrm>
        </p:spPr>
        <p:txBody>
          <a:bodyPr wrap="square" lIns="0" tIns="0" rIns="0" bIns="0">
            <a:spAutoFit/>
          </a:bodyPr>
          <a:lstStyle>
            <a:lvl1pPr marL="0" indent="0" algn="l">
              <a:buFontTx/>
              <a:buNone/>
              <a:defRPr sz="2000">
                <a:solidFill>
                  <a:schemeClr val="bg1"/>
                </a:solidFill>
                <a:latin typeface="Georgia" panose="02040502050405020303" pitchFamily="18" charset="0"/>
              </a:defRPr>
            </a:lvl1pPr>
          </a:lstStyle>
          <a:p>
            <a:pPr lvl="0"/>
            <a:r>
              <a:rPr lang="en-US"/>
              <a:t>Presentation Subtitle Can Be Placed Here on Multiples Lines, If Needed</a:t>
            </a:r>
          </a:p>
        </p:txBody>
      </p:sp>
      <p:sp>
        <p:nvSpPr>
          <p:cNvPr id="24" name="Rectangle 23">
            <a:extLst>
              <a:ext uri="{FF2B5EF4-FFF2-40B4-BE49-F238E27FC236}">
                <a16:creationId xmlns:a16="http://schemas.microsoft.com/office/drawing/2014/main" id="{CC7BDFB0-D504-B897-EA5C-A2E733589127}"/>
              </a:ext>
            </a:extLst>
          </p:cNvPr>
          <p:cNvSpPr/>
          <p:nvPr userDrawn="1"/>
        </p:nvSpPr>
        <p:spPr>
          <a:xfrm>
            <a:off x="11099606" y="1028924"/>
            <a:ext cx="620482" cy="6204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DF0B61-FD7E-3717-CBB4-5D5BA5CE7389}"/>
              </a:ext>
            </a:extLst>
          </p:cNvPr>
          <p:cNvSpPr/>
          <p:nvPr userDrawn="1"/>
        </p:nvSpPr>
        <p:spPr>
          <a:xfrm>
            <a:off x="10753918" y="1649406"/>
            <a:ext cx="345688" cy="3456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6958760-83EA-B59F-E153-7DCA36FC1B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50" r="-17532"/>
          <a:stretch/>
        </p:blipFill>
        <p:spPr>
          <a:xfrm>
            <a:off x="668541" y="677031"/>
            <a:ext cx="2644589" cy="1121730"/>
          </a:xfrm>
          <a:prstGeom prst="rect">
            <a:avLst/>
          </a:prstGeom>
        </p:spPr>
      </p:pic>
      <p:sp>
        <p:nvSpPr>
          <p:cNvPr id="2" name="Rectangle 1">
            <a:extLst>
              <a:ext uri="{FF2B5EF4-FFF2-40B4-BE49-F238E27FC236}">
                <a16:creationId xmlns:a16="http://schemas.microsoft.com/office/drawing/2014/main" id="{7F4AE804-1465-B5A1-94B3-CD28695DA90B}"/>
              </a:ext>
            </a:extLst>
          </p:cNvPr>
          <p:cNvSpPr/>
          <p:nvPr userDrawn="1"/>
        </p:nvSpPr>
        <p:spPr>
          <a:xfrm rot="5400000">
            <a:off x="-3419011" y="3414653"/>
            <a:ext cx="6951946"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5">
            <a:extLst>
              <a:ext uri="{FF2B5EF4-FFF2-40B4-BE49-F238E27FC236}">
                <a16:creationId xmlns:a16="http://schemas.microsoft.com/office/drawing/2014/main" id="{40B7CAE6-9827-8F27-FB6B-80CDED2B895C}"/>
              </a:ext>
            </a:extLst>
          </p:cNvPr>
          <p:cNvSpPr>
            <a:spLocks noGrp="1"/>
          </p:cNvSpPr>
          <p:nvPr>
            <p:ph type="body" sz="quarter" idx="17" hasCustomPrompt="1"/>
          </p:nvPr>
        </p:nvSpPr>
        <p:spPr>
          <a:xfrm>
            <a:off x="1005769" y="4802408"/>
            <a:ext cx="2816930" cy="193899"/>
          </a:xfrm>
        </p:spPr>
        <p:txBody>
          <a:bodyPr wrap="square" lIns="0" tIns="0" rIns="0" bIns="0">
            <a:spAutoFit/>
          </a:bodyPr>
          <a:lstStyle>
            <a:lvl1pPr marL="0" indent="0" algn="l">
              <a:buFontTx/>
              <a:buNone/>
              <a:defRPr sz="1400">
                <a:solidFill>
                  <a:schemeClr val="accent2"/>
                </a:solidFill>
                <a:latin typeface="Arial" panose="020B0604020202020204" pitchFamily="34" charset="0"/>
                <a:cs typeface="Arial" panose="020B0604020202020204" pitchFamily="34" charset="0"/>
              </a:defRPr>
            </a:lvl1pPr>
          </a:lstStyle>
          <a:p>
            <a:pPr lvl="0"/>
            <a:r>
              <a:rPr lang="en-US"/>
              <a:t>Date here</a:t>
            </a:r>
          </a:p>
        </p:txBody>
      </p:sp>
    </p:spTree>
    <p:extLst>
      <p:ext uri="{BB962C8B-B14F-4D97-AF65-F5344CB8AC3E}">
        <p14:creationId xmlns:p14="http://schemas.microsoft.com/office/powerpoint/2010/main" val="24591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0"/>
            <a:ext cx="11331094" cy="6771687"/>
          </a:xfrm>
          <a:prstGeom prst="rect">
            <a:avLst/>
          </a:prstGeom>
          <a:noFill/>
          <a:ln>
            <a:solidFill>
              <a:schemeClr val="tx1"/>
            </a:solid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1" y="0"/>
            <a:ext cx="866269"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Title 1">
            <a:extLst>
              <a:ext uri="{FF2B5EF4-FFF2-40B4-BE49-F238E27FC236}">
                <a16:creationId xmlns:a16="http://schemas.microsoft.com/office/drawing/2014/main" id="{E86AE894-CC05-0FE8-49BE-552915C7361C}"/>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n-lt"/>
                <a:cs typeface="Arial" panose="020B0604020202020204" pitchFamily="34" charset="0"/>
              </a:defRPr>
            </a:lvl1pPr>
          </a:lstStyle>
          <a:p>
            <a:r>
              <a:rPr lang="en-US"/>
              <a:t>This is a Hero</a:t>
            </a:r>
            <a:br>
              <a:rPr lang="en-US"/>
            </a:br>
            <a:r>
              <a:rPr lang="en-US"/>
              <a:t>Stat Moment or Headline</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7" name="Text Placeholder 4">
            <a:extLst>
              <a:ext uri="{FF2B5EF4-FFF2-40B4-BE49-F238E27FC236}">
                <a16:creationId xmlns:a16="http://schemas.microsoft.com/office/drawing/2014/main" id="{3DB000CA-81E1-1A9F-CB4A-A269B6BE63C0}"/>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8" name="Rectangle 7">
            <a:extLst>
              <a:ext uri="{FF2B5EF4-FFF2-40B4-BE49-F238E27FC236}">
                <a16:creationId xmlns:a16="http://schemas.microsoft.com/office/drawing/2014/main" id="{C1931987-7F51-08B4-DA22-A0A45C7D566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83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4F660EA-3A60-2D07-1357-29D69F729AE6}"/>
              </a:ext>
            </a:extLst>
          </p:cNvPr>
          <p:cNvSpPr/>
          <p:nvPr userDrawn="1"/>
        </p:nvSpPr>
        <p:spPr>
          <a:xfrm>
            <a:off x="0" y="0"/>
            <a:ext cx="866269"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3549F6CA-58AB-30B7-8164-2F28B596178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7" name="Straight Connector 6">
            <a:extLst>
              <a:ext uri="{FF2B5EF4-FFF2-40B4-BE49-F238E27FC236}">
                <a16:creationId xmlns:a16="http://schemas.microsoft.com/office/drawing/2014/main" id="{5F6C2CF5-2C2F-5FF8-7FDB-AD9279AEBFD1}"/>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5E0643C-F730-1912-F30C-CE8EC50693F0}"/>
              </a:ext>
            </a:extLst>
          </p:cNvPr>
          <p:cNvSpPr/>
          <p:nvPr userDrawn="1"/>
        </p:nvSpPr>
        <p:spPr>
          <a:xfrm>
            <a:off x="351594"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FFD64FE-809E-1DDB-1741-E2FDDB3E9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9" name="Rectangle 8">
            <a:extLst>
              <a:ext uri="{FF2B5EF4-FFF2-40B4-BE49-F238E27FC236}">
                <a16:creationId xmlns:a16="http://schemas.microsoft.com/office/drawing/2014/main" id="{F01E647E-B563-7B22-9D5E-500ED921A80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8A734-C5D7-2B19-956C-077D7F59E5A3}"/>
              </a:ext>
            </a:extLst>
          </p:cNvPr>
          <p:cNvSpPr>
            <a:spLocks noGrp="1"/>
          </p:cNvSpPr>
          <p:nvPr>
            <p:ph type="title" hasCustomPrompt="1"/>
          </p:nvPr>
        </p:nvSpPr>
        <p:spPr>
          <a:xfrm>
            <a:off x="1546272" y="3221250"/>
            <a:ext cx="3767460" cy="415498"/>
          </a:xfrm>
        </p:spPr>
        <p:txBody>
          <a:bodyPr wrap="square" lIns="0" tIns="0" rIns="0" bIns="0" anchor="ctr" anchorCtr="0">
            <a:spAutoFit/>
          </a:bodyPr>
          <a:lstStyle>
            <a:lvl1pPr>
              <a:defRPr sz="3000" b="0" i="0">
                <a:solidFill>
                  <a:schemeClr val="tx1"/>
                </a:solidFill>
                <a:latin typeface="+mj-lt"/>
                <a:cs typeface="Arial" panose="020B0604020202020204" pitchFamily="34" charset="0"/>
              </a:defRPr>
            </a:lvl1pPr>
          </a:lstStyle>
          <a:p>
            <a:r>
              <a:rPr lang="en-US"/>
              <a:t>Agenda</a:t>
            </a:r>
          </a:p>
        </p:txBody>
      </p:sp>
      <p:sp>
        <p:nvSpPr>
          <p:cNvPr id="24" name="Slide Number Placeholder 5">
            <a:extLst>
              <a:ext uri="{FF2B5EF4-FFF2-40B4-BE49-F238E27FC236}">
                <a16:creationId xmlns:a16="http://schemas.microsoft.com/office/drawing/2014/main" id="{9F3823B4-166E-43D7-CE46-45308C831A8B}"/>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 name="Text Placeholder 4">
            <a:extLst>
              <a:ext uri="{FF2B5EF4-FFF2-40B4-BE49-F238E27FC236}">
                <a16:creationId xmlns:a16="http://schemas.microsoft.com/office/drawing/2014/main" id="{AA14A0C9-94D0-1507-F4A7-4394A036EBB5}"/>
              </a:ext>
            </a:extLst>
          </p:cNvPr>
          <p:cNvSpPr>
            <a:spLocks noGrp="1"/>
          </p:cNvSpPr>
          <p:nvPr>
            <p:ph type="body" sz="quarter" idx="10" hasCustomPrompt="1"/>
          </p:nvPr>
        </p:nvSpPr>
        <p:spPr>
          <a:xfrm>
            <a:off x="6110990" y="0"/>
            <a:ext cx="4661394" cy="6699173"/>
          </a:xfrm>
        </p:spPr>
        <p:txBody>
          <a:bodyPr lIns="0" tIns="0" rIns="0" bIns="0" anchor="ctr" anchorCtr="0">
            <a:noAutofit/>
          </a:bodyPr>
          <a:lstStyle>
            <a:lvl1pPr marL="288925" indent="-288925">
              <a:lnSpc>
                <a:spcPct val="150000"/>
              </a:lnSpc>
              <a:buClr>
                <a:schemeClr val="accent2"/>
              </a:buClr>
              <a:buSzPct val="100000"/>
              <a:buFont typeface="Arial" panose="020B0604020202020204" pitchFamily="34" charset="0"/>
              <a:buChar char="•"/>
              <a:tabLst/>
              <a:defRPr b="1">
                <a:latin typeface="Georgia" panose="02040502050405020303" pitchFamily="18" charset="0"/>
                <a:cs typeface="Arial" panose="020B0604020202020204" pitchFamily="34" charset="0"/>
              </a:defRPr>
            </a:lvl1pPr>
            <a:lvl2pPr marL="690563" indent="-233363">
              <a:lnSpc>
                <a:spcPct val="150000"/>
              </a:lnSpc>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Agenda Item #1</a:t>
            </a:r>
          </a:p>
          <a:p>
            <a:pPr lvl="1"/>
            <a:r>
              <a:rPr lang="en-US"/>
              <a:t>Sub-Agenda Item</a:t>
            </a:r>
          </a:p>
          <a:p>
            <a:pPr lvl="0"/>
            <a:r>
              <a:rPr lang="en-US"/>
              <a:t>Agenda Item #2</a:t>
            </a:r>
          </a:p>
          <a:p>
            <a:pPr lvl="1"/>
            <a:r>
              <a:rPr lang="en-US"/>
              <a:t>Sub-Agenda Item</a:t>
            </a:r>
          </a:p>
          <a:p>
            <a:pPr lvl="0"/>
            <a:r>
              <a:rPr lang="en-US"/>
              <a:t>Agenda Item #3</a:t>
            </a:r>
          </a:p>
          <a:p>
            <a:pPr lvl="1"/>
            <a:r>
              <a:rPr lang="en-US"/>
              <a:t>Sub-Agenda Item</a:t>
            </a:r>
          </a:p>
          <a:p>
            <a:pPr lvl="1"/>
            <a:endParaRPr lang="en-US"/>
          </a:p>
        </p:txBody>
      </p:sp>
      <p:sp>
        <p:nvSpPr>
          <p:cNvPr id="3" name="Footer Placeholder 4">
            <a:extLst>
              <a:ext uri="{FF2B5EF4-FFF2-40B4-BE49-F238E27FC236}">
                <a16:creationId xmlns:a16="http://schemas.microsoft.com/office/drawing/2014/main" id="{F16590B5-CD17-0827-A253-5F0FF2B9C728}"/>
              </a:ext>
            </a:extLst>
          </p:cNvPr>
          <p:cNvSpPr>
            <a:spLocks noGrp="1"/>
          </p:cNvSpPr>
          <p:nvPr>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Tree>
    <p:extLst>
      <p:ext uri="{BB962C8B-B14F-4D97-AF65-F5344CB8AC3E}">
        <p14:creationId xmlns:p14="http://schemas.microsoft.com/office/powerpoint/2010/main" val="258374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s">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4F660EA-3A60-2D07-1357-29D69F729AE6}"/>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3549F6CA-58AB-30B7-8164-2F28B596178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30" name="Straight Connector 29">
            <a:extLst>
              <a:ext uri="{FF2B5EF4-FFF2-40B4-BE49-F238E27FC236}">
                <a16:creationId xmlns:a16="http://schemas.microsoft.com/office/drawing/2014/main" id="{6BC19EF2-4BD7-8BAB-2BB7-71E397C12D3A}"/>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07407CF-BFCF-09A3-71DE-07CFE3FBEBA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36CBC6-4737-B139-79BD-75FF31089E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8B6094E0-8F79-95EC-5A2D-98FDEE95392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4679304-9D78-3DDB-650B-D6238C428D98}"/>
              </a:ext>
            </a:extLst>
          </p:cNvPr>
          <p:cNvSpPr>
            <a:spLocks noGrp="1"/>
          </p:cNvSpPr>
          <p:nvPr>
            <p:ph type="title" hasCustomPrompt="1"/>
          </p:nvPr>
        </p:nvSpPr>
        <p:spPr>
          <a:xfrm>
            <a:off x="1546272" y="3221250"/>
            <a:ext cx="3767460" cy="415498"/>
          </a:xfrm>
        </p:spPr>
        <p:txBody>
          <a:bodyPr wrap="square" lIns="0" tIns="0" rIns="0" bIns="0" anchor="ctr" anchorCtr="0">
            <a:spAutoFit/>
          </a:bodyPr>
          <a:lstStyle>
            <a:lvl1pPr>
              <a:defRPr sz="3000" b="0" i="0">
                <a:solidFill>
                  <a:schemeClr val="tx1"/>
                </a:solidFill>
                <a:latin typeface="+mj-lt"/>
                <a:cs typeface="Arial" panose="020B0604020202020204" pitchFamily="34" charset="0"/>
              </a:defRPr>
            </a:lvl1pPr>
          </a:lstStyle>
          <a:p>
            <a:r>
              <a:rPr lang="en-US"/>
              <a:t>Presenters</a:t>
            </a:r>
          </a:p>
        </p:txBody>
      </p:sp>
      <p:sp>
        <p:nvSpPr>
          <p:cNvPr id="24" name="Slide Number Placeholder 5">
            <a:extLst>
              <a:ext uri="{FF2B5EF4-FFF2-40B4-BE49-F238E27FC236}">
                <a16:creationId xmlns:a16="http://schemas.microsoft.com/office/drawing/2014/main" id="{9F3823B4-166E-43D7-CE46-45308C831A8B}"/>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26" name="Text Placeholder 25">
            <a:extLst>
              <a:ext uri="{FF2B5EF4-FFF2-40B4-BE49-F238E27FC236}">
                <a16:creationId xmlns:a16="http://schemas.microsoft.com/office/drawing/2014/main" id="{3C14D216-E1B1-A358-CA37-4B947BE48A9F}"/>
              </a:ext>
            </a:extLst>
          </p:cNvPr>
          <p:cNvSpPr>
            <a:spLocks noGrp="1"/>
          </p:cNvSpPr>
          <p:nvPr>
            <p:ph type="body" sz="quarter" idx="16" hasCustomPrompt="1"/>
          </p:nvPr>
        </p:nvSpPr>
        <p:spPr>
          <a:xfrm>
            <a:off x="6095999" y="647722"/>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a:t>First Name Last Name</a:t>
            </a:r>
          </a:p>
        </p:txBody>
      </p:sp>
      <p:sp>
        <p:nvSpPr>
          <p:cNvPr id="27" name="Text Placeholder 25">
            <a:extLst>
              <a:ext uri="{FF2B5EF4-FFF2-40B4-BE49-F238E27FC236}">
                <a16:creationId xmlns:a16="http://schemas.microsoft.com/office/drawing/2014/main" id="{5B45C0F9-ABF4-F36B-5286-D8AC0D135321}"/>
              </a:ext>
            </a:extLst>
          </p:cNvPr>
          <p:cNvSpPr>
            <a:spLocks noGrp="1"/>
          </p:cNvSpPr>
          <p:nvPr>
            <p:ph type="body" sz="quarter" idx="17" hasCustomPrompt="1"/>
          </p:nvPr>
        </p:nvSpPr>
        <p:spPr>
          <a:xfrm>
            <a:off x="6096000" y="1036326"/>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2" name="Text Placeholder 25">
            <a:extLst>
              <a:ext uri="{FF2B5EF4-FFF2-40B4-BE49-F238E27FC236}">
                <a16:creationId xmlns:a16="http://schemas.microsoft.com/office/drawing/2014/main" id="{0BAEB7BC-5390-9AC5-7466-71295320EA1B}"/>
              </a:ext>
            </a:extLst>
          </p:cNvPr>
          <p:cNvSpPr>
            <a:spLocks noGrp="1"/>
          </p:cNvSpPr>
          <p:nvPr>
            <p:ph type="body" sz="quarter" idx="18" hasCustomPrompt="1"/>
          </p:nvPr>
        </p:nvSpPr>
        <p:spPr>
          <a:xfrm>
            <a:off x="6095999" y="1555728"/>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a:t>First Name Last Name</a:t>
            </a:r>
          </a:p>
        </p:txBody>
      </p:sp>
      <p:sp>
        <p:nvSpPr>
          <p:cNvPr id="3" name="Text Placeholder 25">
            <a:extLst>
              <a:ext uri="{FF2B5EF4-FFF2-40B4-BE49-F238E27FC236}">
                <a16:creationId xmlns:a16="http://schemas.microsoft.com/office/drawing/2014/main" id="{9D50F18D-094A-3F34-2332-8184FB028097}"/>
              </a:ext>
            </a:extLst>
          </p:cNvPr>
          <p:cNvSpPr>
            <a:spLocks noGrp="1"/>
          </p:cNvSpPr>
          <p:nvPr>
            <p:ph type="body" sz="quarter" idx="19" hasCustomPrompt="1"/>
          </p:nvPr>
        </p:nvSpPr>
        <p:spPr>
          <a:xfrm>
            <a:off x="6096000" y="1944332"/>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0" name="Text Placeholder 25">
            <a:extLst>
              <a:ext uri="{FF2B5EF4-FFF2-40B4-BE49-F238E27FC236}">
                <a16:creationId xmlns:a16="http://schemas.microsoft.com/office/drawing/2014/main" id="{D6B49A9E-56E0-4B96-274E-AE9407060A32}"/>
              </a:ext>
            </a:extLst>
          </p:cNvPr>
          <p:cNvSpPr>
            <a:spLocks noGrp="1"/>
          </p:cNvSpPr>
          <p:nvPr>
            <p:ph type="body" sz="quarter" idx="20" hasCustomPrompt="1"/>
          </p:nvPr>
        </p:nvSpPr>
        <p:spPr>
          <a:xfrm>
            <a:off x="6095999" y="24810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a:t>First Name Last Name</a:t>
            </a:r>
          </a:p>
        </p:txBody>
      </p:sp>
      <p:sp>
        <p:nvSpPr>
          <p:cNvPr id="11" name="Text Placeholder 25">
            <a:extLst>
              <a:ext uri="{FF2B5EF4-FFF2-40B4-BE49-F238E27FC236}">
                <a16:creationId xmlns:a16="http://schemas.microsoft.com/office/drawing/2014/main" id="{C839A827-042A-45CF-EC5F-3EEC0A042885}"/>
              </a:ext>
            </a:extLst>
          </p:cNvPr>
          <p:cNvSpPr>
            <a:spLocks noGrp="1"/>
          </p:cNvSpPr>
          <p:nvPr>
            <p:ph type="body" sz="quarter" idx="21" hasCustomPrompt="1"/>
          </p:nvPr>
        </p:nvSpPr>
        <p:spPr>
          <a:xfrm>
            <a:off x="6096000" y="28696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3" name="Text Placeholder 25">
            <a:extLst>
              <a:ext uri="{FF2B5EF4-FFF2-40B4-BE49-F238E27FC236}">
                <a16:creationId xmlns:a16="http://schemas.microsoft.com/office/drawing/2014/main" id="{B156D5DE-348A-5814-3D63-99B7A7AD7CEC}"/>
              </a:ext>
            </a:extLst>
          </p:cNvPr>
          <p:cNvSpPr>
            <a:spLocks noGrp="1"/>
          </p:cNvSpPr>
          <p:nvPr>
            <p:ph type="body" sz="quarter" idx="22" hasCustomPrompt="1"/>
          </p:nvPr>
        </p:nvSpPr>
        <p:spPr>
          <a:xfrm>
            <a:off x="6095999" y="33954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a:t>First Name Last Name</a:t>
            </a:r>
          </a:p>
        </p:txBody>
      </p:sp>
      <p:sp>
        <p:nvSpPr>
          <p:cNvPr id="14" name="Text Placeholder 25">
            <a:extLst>
              <a:ext uri="{FF2B5EF4-FFF2-40B4-BE49-F238E27FC236}">
                <a16:creationId xmlns:a16="http://schemas.microsoft.com/office/drawing/2014/main" id="{0D022B4F-445B-C68B-7D4E-1637811ADEF3}"/>
              </a:ext>
            </a:extLst>
          </p:cNvPr>
          <p:cNvSpPr>
            <a:spLocks noGrp="1"/>
          </p:cNvSpPr>
          <p:nvPr>
            <p:ph type="body" sz="quarter" idx="23" hasCustomPrompt="1"/>
          </p:nvPr>
        </p:nvSpPr>
        <p:spPr>
          <a:xfrm>
            <a:off x="6096000" y="37840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5" name="Text Placeholder 25">
            <a:extLst>
              <a:ext uri="{FF2B5EF4-FFF2-40B4-BE49-F238E27FC236}">
                <a16:creationId xmlns:a16="http://schemas.microsoft.com/office/drawing/2014/main" id="{54D46402-2D58-540B-47B8-CA3E0CE9B427}"/>
              </a:ext>
            </a:extLst>
          </p:cNvPr>
          <p:cNvSpPr>
            <a:spLocks noGrp="1"/>
          </p:cNvSpPr>
          <p:nvPr>
            <p:ph type="body" sz="quarter" idx="24" hasCustomPrompt="1"/>
          </p:nvPr>
        </p:nvSpPr>
        <p:spPr>
          <a:xfrm>
            <a:off x="6095999" y="43098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a:t>First Name Last Name</a:t>
            </a:r>
          </a:p>
        </p:txBody>
      </p:sp>
      <p:sp>
        <p:nvSpPr>
          <p:cNvPr id="16" name="Text Placeholder 25">
            <a:extLst>
              <a:ext uri="{FF2B5EF4-FFF2-40B4-BE49-F238E27FC236}">
                <a16:creationId xmlns:a16="http://schemas.microsoft.com/office/drawing/2014/main" id="{909AFB5E-0CCE-C809-D6E8-F711323BBCB0}"/>
              </a:ext>
            </a:extLst>
          </p:cNvPr>
          <p:cNvSpPr>
            <a:spLocks noGrp="1"/>
          </p:cNvSpPr>
          <p:nvPr>
            <p:ph type="body" sz="quarter" idx="25" hasCustomPrompt="1"/>
          </p:nvPr>
        </p:nvSpPr>
        <p:spPr>
          <a:xfrm>
            <a:off x="6096000" y="46984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7" name="Text Placeholder 25">
            <a:extLst>
              <a:ext uri="{FF2B5EF4-FFF2-40B4-BE49-F238E27FC236}">
                <a16:creationId xmlns:a16="http://schemas.microsoft.com/office/drawing/2014/main" id="{7902C37C-44BB-6725-15F0-5B312B8F53A4}"/>
              </a:ext>
            </a:extLst>
          </p:cNvPr>
          <p:cNvSpPr>
            <a:spLocks noGrp="1"/>
          </p:cNvSpPr>
          <p:nvPr>
            <p:ph type="body" sz="quarter" idx="26" hasCustomPrompt="1"/>
          </p:nvPr>
        </p:nvSpPr>
        <p:spPr>
          <a:xfrm>
            <a:off x="6095999" y="52242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a:t>First Name Last Name</a:t>
            </a:r>
          </a:p>
        </p:txBody>
      </p:sp>
      <p:sp>
        <p:nvSpPr>
          <p:cNvPr id="18" name="Text Placeholder 25">
            <a:extLst>
              <a:ext uri="{FF2B5EF4-FFF2-40B4-BE49-F238E27FC236}">
                <a16:creationId xmlns:a16="http://schemas.microsoft.com/office/drawing/2014/main" id="{DA285015-17FB-D5F3-0FEE-0E501CFF31C7}"/>
              </a:ext>
            </a:extLst>
          </p:cNvPr>
          <p:cNvSpPr>
            <a:spLocks noGrp="1"/>
          </p:cNvSpPr>
          <p:nvPr>
            <p:ph type="body" sz="quarter" idx="27" hasCustomPrompt="1"/>
          </p:nvPr>
        </p:nvSpPr>
        <p:spPr>
          <a:xfrm>
            <a:off x="6096000" y="56128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Tree>
    <p:extLst>
      <p:ext uri="{BB962C8B-B14F-4D97-AF65-F5344CB8AC3E}">
        <p14:creationId xmlns:p14="http://schemas.microsoft.com/office/powerpoint/2010/main" val="419380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s + Photos">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E6679F5-96E0-BD70-31C0-10209E37E0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987" y="1121892"/>
            <a:ext cx="204932" cy="111187"/>
          </a:xfrm>
          <a:prstGeom prst="rect">
            <a:avLst/>
          </a:prstGeom>
        </p:spPr>
      </p:pic>
      <p:sp>
        <p:nvSpPr>
          <p:cNvPr id="2" name="Rectangle 1">
            <a:extLst>
              <a:ext uri="{FF2B5EF4-FFF2-40B4-BE49-F238E27FC236}">
                <a16:creationId xmlns:a16="http://schemas.microsoft.com/office/drawing/2014/main" id="{51C0E34B-ADAF-5729-D4BB-8242DF08681C}"/>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424ED4-DC11-C4BE-7E39-90ABA7CBE9C8}"/>
              </a:ext>
            </a:extLst>
          </p:cNvPr>
          <p:cNvSpPr>
            <a:spLocks noGrp="1"/>
          </p:cNvSpPr>
          <p:nvPr>
            <p:ph type="title" hasCustomPrompt="1"/>
          </p:nvPr>
        </p:nvSpPr>
        <p:spPr>
          <a:xfrm>
            <a:off x="1546272" y="3221250"/>
            <a:ext cx="2374087" cy="415498"/>
          </a:xfrm>
        </p:spPr>
        <p:txBody>
          <a:bodyPr wrap="square" lIns="0" tIns="0" rIns="0" bIns="0" anchor="ctr" anchorCtr="0">
            <a:spAutoFit/>
          </a:bodyPr>
          <a:lstStyle>
            <a:lvl1pPr>
              <a:defRPr sz="3000" b="0" i="0">
                <a:solidFill>
                  <a:schemeClr val="tx1"/>
                </a:solidFill>
                <a:latin typeface="+mj-lt"/>
                <a:cs typeface="Arial" panose="020B0604020202020204" pitchFamily="34" charset="0"/>
              </a:defRPr>
            </a:lvl1pPr>
          </a:lstStyle>
          <a:p>
            <a:r>
              <a:rPr lang="en-US"/>
              <a:t>Presenters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2" name="Picture Placeholder 11">
            <a:extLst>
              <a:ext uri="{FF2B5EF4-FFF2-40B4-BE49-F238E27FC236}">
                <a16:creationId xmlns:a16="http://schemas.microsoft.com/office/drawing/2014/main" id="{D261CC1D-7F2D-4848-1C30-F2077CBE2E44}"/>
              </a:ext>
            </a:extLst>
          </p:cNvPr>
          <p:cNvSpPr>
            <a:spLocks noGrp="1"/>
          </p:cNvSpPr>
          <p:nvPr>
            <p:ph type="pic" sz="quarter" idx="13"/>
          </p:nvPr>
        </p:nvSpPr>
        <p:spPr>
          <a:xfrm>
            <a:off x="4708529"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26" name="Text Placeholder 25">
            <a:extLst>
              <a:ext uri="{FF2B5EF4-FFF2-40B4-BE49-F238E27FC236}">
                <a16:creationId xmlns:a16="http://schemas.microsoft.com/office/drawing/2014/main" id="{3C14D216-E1B1-A358-CA37-4B947BE48A9F}"/>
              </a:ext>
            </a:extLst>
          </p:cNvPr>
          <p:cNvSpPr>
            <a:spLocks noGrp="1"/>
          </p:cNvSpPr>
          <p:nvPr>
            <p:ph type="body" sz="quarter" idx="16" hasCustomPrompt="1"/>
          </p:nvPr>
        </p:nvSpPr>
        <p:spPr>
          <a:xfrm>
            <a:off x="4208076"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27" name="Text Placeholder 25">
            <a:extLst>
              <a:ext uri="{FF2B5EF4-FFF2-40B4-BE49-F238E27FC236}">
                <a16:creationId xmlns:a16="http://schemas.microsoft.com/office/drawing/2014/main" id="{5B45C0F9-ABF4-F36B-5286-D8AC0D135321}"/>
              </a:ext>
            </a:extLst>
          </p:cNvPr>
          <p:cNvSpPr>
            <a:spLocks noGrp="1"/>
          </p:cNvSpPr>
          <p:nvPr>
            <p:ph type="body" sz="quarter" idx="17" hasCustomPrompt="1"/>
          </p:nvPr>
        </p:nvSpPr>
        <p:spPr>
          <a:xfrm>
            <a:off x="4312281"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5" name="Picture Placeholder 11">
            <a:extLst>
              <a:ext uri="{FF2B5EF4-FFF2-40B4-BE49-F238E27FC236}">
                <a16:creationId xmlns:a16="http://schemas.microsoft.com/office/drawing/2014/main" id="{0694C6C1-6799-95CB-564F-8811DA6442B6}"/>
              </a:ext>
            </a:extLst>
          </p:cNvPr>
          <p:cNvSpPr>
            <a:spLocks noGrp="1"/>
          </p:cNvSpPr>
          <p:nvPr>
            <p:ph type="pic" sz="quarter" idx="25"/>
          </p:nvPr>
        </p:nvSpPr>
        <p:spPr>
          <a:xfrm>
            <a:off x="7215273"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1" name="Text Placeholder 25">
            <a:extLst>
              <a:ext uri="{FF2B5EF4-FFF2-40B4-BE49-F238E27FC236}">
                <a16:creationId xmlns:a16="http://schemas.microsoft.com/office/drawing/2014/main" id="{C0A215AB-AB65-FFB7-0F00-38FCF35560D1}"/>
              </a:ext>
            </a:extLst>
          </p:cNvPr>
          <p:cNvSpPr>
            <a:spLocks noGrp="1"/>
          </p:cNvSpPr>
          <p:nvPr>
            <p:ph type="body" sz="quarter" idx="21" hasCustomPrompt="1"/>
          </p:nvPr>
        </p:nvSpPr>
        <p:spPr>
          <a:xfrm>
            <a:off x="6714820"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2" name="Text Placeholder 25">
            <a:extLst>
              <a:ext uri="{FF2B5EF4-FFF2-40B4-BE49-F238E27FC236}">
                <a16:creationId xmlns:a16="http://schemas.microsoft.com/office/drawing/2014/main" id="{C4AF98F5-F58E-A2ED-7F29-E2F6D5E90D94}"/>
              </a:ext>
            </a:extLst>
          </p:cNvPr>
          <p:cNvSpPr>
            <a:spLocks noGrp="1"/>
          </p:cNvSpPr>
          <p:nvPr>
            <p:ph type="body" sz="quarter" idx="22" hasCustomPrompt="1"/>
          </p:nvPr>
        </p:nvSpPr>
        <p:spPr>
          <a:xfrm>
            <a:off x="6819025"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6" name="Picture Placeholder 11">
            <a:extLst>
              <a:ext uri="{FF2B5EF4-FFF2-40B4-BE49-F238E27FC236}">
                <a16:creationId xmlns:a16="http://schemas.microsoft.com/office/drawing/2014/main" id="{88FB6509-0D93-6611-D7C7-6FD26DE6261F}"/>
              </a:ext>
            </a:extLst>
          </p:cNvPr>
          <p:cNvSpPr>
            <a:spLocks noGrp="1"/>
          </p:cNvSpPr>
          <p:nvPr>
            <p:ph type="pic" sz="quarter" idx="26"/>
          </p:nvPr>
        </p:nvSpPr>
        <p:spPr>
          <a:xfrm>
            <a:off x="9729291"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3" name="Text Placeholder 25">
            <a:extLst>
              <a:ext uri="{FF2B5EF4-FFF2-40B4-BE49-F238E27FC236}">
                <a16:creationId xmlns:a16="http://schemas.microsoft.com/office/drawing/2014/main" id="{5BEE588D-762B-2369-368B-C2FCD001C7D2}"/>
              </a:ext>
            </a:extLst>
          </p:cNvPr>
          <p:cNvSpPr>
            <a:spLocks noGrp="1"/>
          </p:cNvSpPr>
          <p:nvPr>
            <p:ph type="body" sz="quarter" idx="23" hasCustomPrompt="1"/>
          </p:nvPr>
        </p:nvSpPr>
        <p:spPr>
          <a:xfrm>
            <a:off x="9228838"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4" name="Text Placeholder 25">
            <a:extLst>
              <a:ext uri="{FF2B5EF4-FFF2-40B4-BE49-F238E27FC236}">
                <a16:creationId xmlns:a16="http://schemas.microsoft.com/office/drawing/2014/main" id="{3F1D34FC-6675-3EEB-E38D-CE1261756F15}"/>
              </a:ext>
            </a:extLst>
          </p:cNvPr>
          <p:cNvSpPr>
            <a:spLocks noGrp="1"/>
          </p:cNvSpPr>
          <p:nvPr>
            <p:ph type="body" sz="quarter" idx="24" hasCustomPrompt="1"/>
          </p:nvPr>
        </p:nvSpPr>
        <p:spPr>
          <a:xfrm>
            <a:off x="9333043"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7" name="Picture Placeholder 11">
            <a:extLst>
              <a:ext uri="{FF2B5EF4-FFF2-40B4-BE49-F238E27FC236}">
                <a16:creationId xmlns:a16="http://schemas.microsoft.com/office/drawing/2014/main" id="{A3517DE7-74E1-B2E5-6C8E-DDBEB1AB36F8}"/>
              </a:ext>
            </a:extLst>
          </p:cNvPr>
          <p:cNvSpPr>
            <a:spLocks noGrp="1"/>
          </p:cNvSpPr>
          <p:nvPr>
            <p:ph type="pic" sz="quarter" idx="27"/>
          </p:nvPr>
        </p:nvSpPr>
        <p:spPr>
          <a:xfrm>
            <a:off x="4708529"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8" name="Text Placeholder 25">
            <a:extLst>
              <a:ext uri="{FF2B5EF4-FFF2-40B4-BE49-F238E27FC236}">
                <a16:creationId xmlns:a16="http://schemas.microsoft.com/office/drawing/2014/main" id="{68637E61-96FE-6C26-A5D3-761BBE2D0040}"/>
              </a:ext>
            </a:extLst>
          </p:cNvPr>
          <p:cNvSpPr>
            <a:spLocks noGrp="1"/>
          </p:cNvSpPr>
          <p:nvPr>
            <p:ph type="body" sz="quarter" idx="28" hasCustomPrompt="1"/>
          </p:nvPr>
        </p:nvSpPr>
        <p:spPr>
          <a:xfrm>
            <a:off x="4208077" y="5264872"/>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9" name="Text Placeholder 25">
            <a:extLst>
              <a:ext uri="{FF2B5EF4-FFF2-40B4-BE49-F238E27FC236}">
                <a16:creationId xmlns:a16="http://schemas.microsoft.com/office/drawing/2014/main" id="{F2EEA79E-A7F6-0349-F912-3FAEA0CF6B60}"/>
              </a:ext>
            </a:extLst>
          </p:cNvPr>
          <p:cNvSpPr>
            <a:spLocks noGrp="1"/>
          </p:cNvSpPr>
          <p:nvPr>
            <p:ph type="body" sz="quarter" idx="29" hasCustomPrompt="1"/>
          </p:nvPr>
        </p:nvSpPr>
        <p:spPr>
          <a:xfrm>
            <a:off x="4312281"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44" name="Picture Placeholder 11">
            <a:extLst>
              <a:ext uri="{FF2B5EF4-FFF2-40B4-BE49-F238E27FC236}">
                <a16:creationId xmlns:a16="http://schemas.microsoft.com/office/drawing/2014/main" id="{359479E4-F628-B7AB-2E1E-A8FED7F7DC86}"/>
              </a:ext>
            </a:extLst>
          </p:cNvPr>
          <p:cNvSpPr>
            <a:spLocks noGrp="1"/>
          </p:cNvSpPr>
          <p:nvPr>
            <p:ph type="pic" sz="quarter" idx="34"/>
          </p:nvPr>
        </p:nvSpPr>
        <p:spPr>
          <a:xfrm>
            <a:off x="7215273"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40" name="Text Placeholder 25">
            <a:extLst>
              <a:ext uri="{FF2B5EF4-FFF2-40B4-BE49-F238E27FC236}">
                <a16:creationId xmlns:a16="http://schemas.microsoft.com/office/drawing/2014/main" id="{35B95967-E66B-2F6E-7AF1-DC372602028F}"/>
              </a:ext>
            </a:extLst>
          </p:cNvPr>
          <p:cNvSpPr>
            <a:spLocks noGrp="1"/>
          </p:cNvSpPr>
          <p:nvPr>
            <p:ph type="body" sz="quarter" idx="30" hasCustomPrompt="1"/>
          </p:nvPr>
        </p:nvSpPr>
        <p:spPr>
          <a:xfrm>
            <a:off x="6714820"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41" name="Text Placeholder 25">
            <a:extLst>
              <a:ext uri="{FF2B5EF4-FFF2-40B4-BE49-F238E27FC236}">
                <a16:creationId xmlns:a16="http://schemas.microsoft.com/office/drawing/2014/main" id="{C08D11D5-33A7-D5EF-A135-B14C00E9CFB9}"/>
              </a:ext>
            </a:extLst>
          </p:cNvPr>
          <p:cNvSpPr>
            <a:spLocks noGrp="1"/>
          </p:cNvSpPr>
          <p:nvPr>
            <p:ph type="body" sz="quarter" idx="31" hasCustomPrompt="1"/>
          </p:nvPr>
        </p:nvSpPr>
        <p:spPr>
          <a:xfrm>
            <a:off x="6819025"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45" name="Picture Placeholder 11">
            <a:extLst>
              <a:ext uri="{FF2B5EF4-FFF2-40B4-BE49-F238E27FC236}">
                <a16:creationId xmlns:a16="http://schemas.microsoft.com/office/drawing/2014/main" id="{D1F1A066-CE4D-8C28-3E0D-497AFB2F5016}"/>
              </a:ext>
            </a:extLst>
          </p:cNvPr>
          <p:cNvSpPr>
            <a:spLocks noGrp="1"/>
          </p:cNvSpPr>
          <p:nvPr>
            <p:ph type="pic" sz="quarter" idx="35"/>
          </p:nvPr>
        </p:nvSpPr>
        <p:spPr>
          <a:xfrm>
            <a:off x="9729291"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42" name="Text Placeholder 25">
            <a:extLst>
              <a:ext uri="{FF2B5EF4-FFF2-40B4-BE49-F238E27FC236}">
                <a16:creationId xmlns:a16="http://schemas.microsoft.com/office/drawing/2014/main" id="{B8DB5B98-DAD6-5F37-B7AB-9449750ED22F}"/>
              </a:ext>
            </a:extLst>
          </p:cNvPr>
          <p:cNvSpPr>
            <a:spLocks noGrp="1"/>
          </p:cNvSpPr>
          <p:nvPr>
            <p:ph type="body" sz="quarter" idx="32" hasCustomPrompt="1"/>
          </p:nvPr>
        </p:nvSpPr>
        <p:spPr>
          <a:xfrm>
            <a:off x="9228838"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43" name="Text Placeholder 25">
            <a:extLst>
              <a:ext uri="{FF2B5EF4-FFF2-40B4-BE49-F238E27FC236}">
                <a16:creationId xmlns:a16="http://schemas.microsoft.com/office/drawing/2014/main" id="{B257F93C-060F-119F-E4CF-ED6B9BE34427}"/>
              </a:ext>
            </a:extLst>
          </p:cNvPr>
          <p:cNvSpPr>
            <a:spLocks noGrp="1"/>
          </p:cNvSpPr>
          <p:nvPr>
            <p:ph type="body" sz="quarter" idx="33" hasCustomPrompt="1"/>
          </p:nvPr>
        </p:nvSpPr>
        <p:spPr>
          <a:xfrm>
            <a:off x="9333043"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Tree>
    <p:extLst>
      <p:ext uri="{BB962C8B-B14F-4D97-AF65-F5344CB8AC3E}">
        <p14:creationId xmlns:p14="http://schemas.microsoft.com/office/powerpoint/2010/main" val="388423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resenters + Photos">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ADA161-70AD-0048-BCB5-3D0F957584BF}"/>
              </a:ext>
            </a:extLst>
          </p:cNvPr>
          <p:cNvSpPr/>
          <p:nvPr userDrawn="1"/>
        </p:nvSpPr>
        <p:spPr>
          <a:xfrm>
            <a:off x="4979962" y="0"/>
            <a:ext cx="721033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8FAA33DE-F0FD-4B48-80E7-86C5E3CFFC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66561"/>
          <a:stretch/>
        </p:blipFill>
        <p:spPr>
          <a:xfrm>
            <a:off x="228927" y="257724"/>
            <a:ext cx="472818" cy="699655"/>
          </a:xfrm>
          <a:prstGeom prst="rect">
            <a:avLst/>
          </a:prstGeom>
        </p:spPr>
      </p:pic>
      <p:cxnSp>
        <p:nvCxnSpPr>
          <p:cNvPr id="4" name="Straight Connector 3">
            <a:extLst>
              <a:ext uri="{FF2B5EF4-FFF2-40B4-BE49-F238E27FC236}">
                <a16:creationId xmlns:a16="http://schemas.microsoft.com/office/drawing/2014/main" id="{988D8D22-ABF4-BE7C-837B-CE221BD442E4}"/>
              </a:ext>
            </a:extLst>
          </p:cNvPr>
          <p:cNvCxnSpPr>
            <a:cxnSpLocks/>
          </p:cNvCxnSpPr>
          <p:nvPr userDrawn="1"/>
        </p:nvCxnSpPr>
        <p:spPr>
          <a:xfrm flipH="1">
            <a:off x="430454"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DE3DDCD-5819-0920-274A-60776EE3BB97}"/>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63FA833-6711-42C4-C7DE-26443AA8C0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16D2FF26-D927-0055-36DB-3D9499EE44AF}"/>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633C6-3B1F-3456-83C4-E2E4F385A1EC}"/>
              </a:ext>
            </a:extLst>
          </p:cNvPr>
          <p:cNvSpPr>
            <a:spLocks noGrp="1"/>
          </p:cNvSpPr>
          <p:nvPr>
            <p:ph type="title" hasCustomPrompt="1"/>
          </p:nvPr>
        </p:nvSpPr>
        <p:spPr>
          <a:xfrm>
            <a:off x="1355808" y="3221250"/>
            <a:ext cx="2931145" cy="415498"/>
          </a:xfrm>
        </p:spPr>
        <p:txBody>
          <a:bodyPr wrap="square" lIns="0" tIns="0" rIns="0" bIns="0" anchor="ctr" anchorCtr="0">
            <a:spAutoFit/>
          </a:bodyPr>
          <a:lstStyle>
            <a:lvl1pPr>
              <a:defRPr sz="3000" b="0" i="0">
                <a:solidFill>
                  <a:schemeClr val="bg1"/>
                </a:solidFill>
                <a:latin typeface="Arial" panose="020B0604020202020204" pitchFamily="34" charset="0"/>
                <a:cs typeface="Arial" panose="020B0604020202020204" pitchFamily="34" charset="0"/>
              </a:defRPr>
            </a:lvl1pPr>
          </a:lstStyle>
          <a:p>
            <a:r>
              <a:rPr lang="en-US"/>
              <a:t>Presenters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2" name="Picture Placeholder 11">
            <a:extLst>
              <a:ext uri="{FF2B5EF4-FFF2-40B4-BE49-F238E27FC236}">
                <a16:creationId xmlns:a16="http://schemas.microsoft.com/office/drawing/2014/main" id="{D261CC1D-7F2D-4848-1C30-F2077CBE2E44}"/>
              </a:ext>
            </a:extLst>
          </p:cNvPr>
          <p:cNvSpPr>
            <a:spLocks noGrp="1"/>
          </p:cNvSpPr>
          <p:nvPr>
            <p:ph type="pic" sz="quarter" idx="13"/>
          </p:nvPr>
        </p:nvSpPr>
        <p:spPr>
          <a:xfrm>
            <a:off x="6693544"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26" name="Text Placeholder 25">
            <a:extLst>
              <a:ext uri="{FF2B5EF4-FFF2-40B4-BE49-F238E27FC236}">
                <a16:creationId xmlns:a16="http://schemas.microsoft.com/office/drawing/2014/main" id="{3C14D216-E1B1-A358-CA37-4B947BE48A9F}"/>
              </a:ext>
            </a:extLst>
          </p:cNvPr>
          <p:cNvSpPr>
            <a:spLocks noGrp="1"/>
          </p:cNvSpPr>
          <p:nvPr>
            <p:ph type="body" sz="quarter" idx="16" hasCustomPrompt="1"/>
          </p:nvPr>
        </p:nvSpPr>
        <p:spPr>
          <a:xfrm>
            <a:off x="6193091"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27" name="Text Placeholder 25">
            <a:extLst>
              <a:ext uri="{FF2B5EF4-FFF2-40B4-BE49-F238E27FC236}">
                <a16:creationId xmlns:a16="http://schemas.microsoft.com/office/drawing/2014/main" id="{5B45C0F9-ABF4-F36B-5286-D8AC0D135321}"/>
              </a:ext>
            </a:extLst>
          </p:cNvPr>
          <p:cNvSpPr>
            <a:spLocks noGrp="1"/>
          </p:cNvSpPr>
          <p:nvPr>
            <p:ph type="body" sz="quarter" idx="17" hasCustomPrompt="1"/>
          </p:nvPr>
        </p:nvSpPr>
        <p:spPr>
          <a:xfrm>
            <a:off x="6297296"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5" name="Picture Placeholder 11">
            <a:extLst>
              <a:ext uri="{FF2B5EF4-FFF2-40B4-BE49-F238E27FC236}">
                <a16:creationId xmlns:a16="http://schemas.microsoft.com/office/drawing/2014/main" id="{0694C6C1-6799-95CB-564F-8811DA6442B6}"/>
              </a:ext>
            </a:extLst>
          </p:cNvPr>
          <p:cNvSpPr>
            <a:spLocks noGrp="1"/>
          </p:cNvSpPr>
          <p:nvPr>
            <p:ph type="pic" sz="quarter" idx="25"/>
          </p:nvPr>
        </p:nvSpPr>
        <p:spPr>
          <a:xfrm>
            <a:off x="9200288"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1" name="Text Placeholder 25">
            <a:extLst>
              <a:ext uri="{FF2B5EF4-FFF2-40B4-BE49-F238E27FC236}">
                <a16:creationId xmlns:a16="http://schemas.microsoft.com/office/drawing/2014/main" id="{C0A215AB-AB65-FFB7-0F00-38FCF35560D1}"/>
              </a:ext>
            </a:extLst>
          </p:cNvPr>
          <p:cNvSpPr>
            <a:spLocks noGrp="1"/>
          </p:cNvSpPr>
          <p:nvPr>
            <p:ph type="body" sz="quarter" idx="21" hasCustomPrompt="1"/>
          </p:nvPr>
        </p:nvSpPr>
        <p:spPr>
          <a:xfrm>
            <a:off x="8699835"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2" name="Text Placeholder 25">
            <a:extLst>
              <a:ext uri="{FF2B5EF4-FFF2-40B4-BE49-F238E27FC236}">
                <a16:creationId xmlns:a16="http://schemas.microsoft.com/office/drawing/2014/main" id="{C4AF98F5-F58E-A2ED-7F29-E2F6D5E90D94}"/>
              </a:ext>
            </a:extLst>
          </p:cNvPr>
          <p:cNvSpPr>
            <a:spLocks noGrp="1"/>
          </p:cNvSpPr>
          <p:nvPr>
            <p:ph type="body" sz="quarter" idx="22" hasCustomPrompt="1"/>
          </p:nvPr>
        </p:nvSpPr>
        <p:spPr>
          <a:xfrm>
            <a:off x="8804040"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7" name="Picture Placeholder 11">
            <a:extLst>
              <a:ext uri="{FF2B5EF4-FFF2-40B4-BE49-F238E27FC236}">
                <a16:creationId xmlns:a16="http://schemas.microsoft.com/office/drawing/2014/main" id="{A3517DE7-74E1-B2E5-6C8E-DDBEB1AB36F8}"/>
              </a:ext>
            </a:extLst>
          </p:cNvPr>
          <p:cNvSpPr>
            <a:spLocks noGrp="1"/>
          </p:cNvSpPr>
          <p:nvPr>
            <p:ph type="pic" sz="quarter" idx="27"/>
          </p:nvPr>
        </p:nvSpPr>
        <p:spPr>
          <a:xfrm>
            <a:off x="6693544"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8" name="Text Placeholder 25">
            <a:extLst>
              <a:ext uri="{FF2B5EF4-FFF2-40B4-BE49-F238E27FC236}">
                <a16:creationId xmlns:a16="http://schemas.microsoft.com/office/drawing/2014/main" id="{68637E61-96FE-6C26-A5D3-761BBE2D0040}"/>
              </a:ext>
            </a:extLst>
          </p:cNvPr>
          <p:cNvSpPr>
            <a:spLocks noGrp="1"/>
          </p:cNvSpPr>
          <p:nvPr>
            <p:ph type="body" sz="quarter" idx="28" hasCustomPrompt="1"/>
          </p:nvPr>
        </p:nvSpPr>
        <p:spPr>
          <a:xfrm>
            <a:off x="6193091"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9" name="Text Placeholder 25">
            <a:extLst>
              <a:ext uri="{FF2B5EF4-FFF2-40B4-BE49-F238E27FC236}">
                <a16:creationId xmlns:a16="http://schemas.microsoft.com/office/drawing/2014/main" id="{F2EEA79E-A7F6-0349-F912-3FAEA0CF6B60}"/>
              </a:ext>
            </a:extLst>
          </p:cNvPr>
          <p:cNvSpPr>
            <a:spLocks noGrp="1"/>
          </p:cNvSpPr>
          <p:nvPr>
            <p:ph type="body" sz="quarter" idx="29" hasCustomPrompt="1"/>
          </p:nvPr>
        </p:nvSpPr>
        <p:spPr>
          <a:xfrm>
            <a:off x="6297296"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44" name="Picture Placeholder 11">
            <a:extLst>
              <a:ext uri="{FF2B5EF4-FFF2-40B4-BE49-F238E27FC236}">
                <a16:creationId xmlns:a16="http://schemas.microsoft.com/office/drawing/2014/main" id="{359479E4-F628-B7AB-2E1E-A8FED7F7DC86}"/>
              </a:ext>
            </a:extLst>
          </p:cNvPr>
          <p:cNvSpPr>
            <a:spLocks noGrp="1"/>
          </p:cNvSpPr>
          <p:nvPr>
            <p:ph type="pic" sz="quarter" idx="34"/>
          </p:nvPr>
        </p:nvSpPr>
        <p:spPr>
          <a:xfrm>
            <a:off x="9200288"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40" name="Text Placeholder 25">
            <a:extLst>
              <a:ext uri="{FF2B5EF4-FFF2-40B4-BE49-F238E27FC236}">
                <a16:creationId xmlns:a16="http://schemas.microsoft.com/office/drawing/2014/main" id="{35B95967-E66B-2F6E-7AF1-DC372602028F}"/>
              </a:ext>
            </a:extLst>
          </p:cNvPr>
          <p:cNvSpPr>
            <a:spLocks noGrp="1"/>
          </p:cNvSpPr>
          <p:nvPr>
            <p:ph type="body" sz="quarter" idx="30" hasCustomPrompt="1"/>
          </p:nvPr>
        </p:nvSpPr>
        <p:spPr>
          <a:xfrm>
            <a:off x="8699835"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41" name="Text Placeholder 25">
            <a:extLst>
              <a:ext uri="{FF2B5EF4-FFF2-40B4-BE49-F238E27FC236}">
                <a16:creationId xmlns:a16="http://schemas.microsoft.com/office/drawing/2014/main" id="{C08D11D5-33A7-D5EF-A135-B14C00E9CFB9}"/>
              </a:ext>
            </a:extLst>
          </p:cNvPr>
          <p:cNvSpPr>
            <a:spLocks noGrp="1"/>
          </p:cNvSpPr>
          <p:nvPr>
            <p:ph type="body" sz="quarter" idx="31" hasCustomPrompt="1"/>
          </p:nvPr>
        </p:nvSpPr>
        <p:spPr>
          <a:xfrm>
            <a:off x="8804040"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Tree>
    <p:extLst>
      <p:ext uri="{BB962C8B-B14F-4D97-AF65-F5344CB8AC3E}">
        <p14:creationId xmlns:p14="http://schemas.microsoft.com/office/powerpoint/2010/main" val="181189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Text with CPP Gree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73D8B5-3058-D6B0-B994-CE471B949298}"/>
              </a:ext>
            </a:extLst>
          </p:cNvPr>
          <p:cNvSpPr/>
          <p:nvPr userDrawn="1"/>
        </p:nvSpPr>
        <p:spPr>
          <a:xfrm>
            <a:off x="4979962" y="0"/>
            <a:ext cx="721033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8A1018BB-501E-EE4B-849A-066C3A57A1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66561"/>
          <a:stretch/>
        </p:blipFill>
        <p:spPr>
          <a:xfrm>
            <a:off x="228927" y="257724"/>
            <a:ext cx="472818" cy="699655"/>
          </a:xfrm>
          <a:prstGeom prst="rect">
            <a:avLst/>
          </a:prstGeom>
        </p:spPr>
      </p:pic>
      <p:cxnSp>
        <p:nvCxnSpPr>
          <p:cNvPr id="3" name="Straight Connector 2">
            <a:extLst>
              <a:ext uri="{FF2B5EF4-FFF2-40B4-BE49-F238E27FC236}">
                <a16:creationId xmlns:a16="http://schemas.microsoft.com/office/drawing/2014/main" id="{5F50F7F9-B70D-CD87-6DC2-667046270E47}"/>
              </a:ext>
            </a:extLst>
          </p:cNvPr>
          <p:cNvCxnSpPr>
            <a:cxnSpLocks/>
          </p:cNvCxnSpPr>
          <p:nvPr userDrawn="1"/>
        </p:nvCxnSpPr>
        <p:spPr>
          <a:xfrm flipH="1">
            <a:off x="430454"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76D0D3E-F86D-5480-E3C7-925FF3859529}"/>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AA684B1-A678-685A-071E-45C9A85D9C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6" name="Rectangle 5">
            <a:extLst>
              <a:ext uri="{FF2B5EF4-FFF2-40B4-BE49-F238E27FC236}">
                <a16:creationId xmlns:a16="http://schemas.microsoft.com/office/drawing/2014/main" id="{D2E21C22-B201-2579-C0BD-85CB94EAB19A}"/>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99972-6CAE-C07C-1A29-78C34ACDF0F9}"/>
              </a:ext>
            </a:extLst>
          </p:cNvPr>
          <p:cNvSpPr>
            <a:spLocks noGrp="1"/>
          </p:cNvSpPr>
          <p:nvPr>
            <p:ph type="title" hasCustomPrompt="1"/>
          </p:nvPr>
        </p:nvSpPr>
        <p:spPr>
          <a:xfrm>
            <a:off x="1357637" y="3013501"/>
            <a:ext cx="2886975" cy="830997"/>
          </a:xfrm>
        </p:spPr>
        <p:txBody>
          <a:bodyPr wrap="square" lIns="0" tIns="0" rIns="0" bIns="0" anchor="ctr" anchorCtr="0">
            <a:spAutoFit/>
          </a:bodyPr>
          <a:lstStyle>
            <a:lvl1pPr>
              <a:defRPr sz="3000" b="0" i="0">
                <a:solidFill>
                  <a:schemeClr val="bg1"/>
                </a:solidFill>
                <a:latin typeface="Arial" panose="020B0604020202020204" pitchFamily="34" charset="0"/>
                <a:cs typeface="Arial" panose="020B0604020202020204" pitchFamily="34" charset="0"/>
              </a:defRPr>
            </a:lvl1pPr>
          </a:lstStyle>
          <a:p>
            <a:r>
              <a:rPr lang="en-US"/>
              <a:t>A Short Headline</a:t>
            </a:r>
            <a:br>
              <a:rPr lang="en-US"/>
            </a:br>
            <a:r>
              <a:rPr lang="en-US"/>
              <a:t>Can Go Here</a:t>
            </a:r>
          </a:p>
        </p:txBody>
      </p:sp>
      <p:sp>
        <p:nvSpPr>
          <p:cNvPr id="16" name="Slide Number Placeholder 5">
            <a:extLst>
              <a:ext uri="{FF2B5EF4-FFF2-40B4-BE49-F238E27FC236}">
                <a16:creationId xmlns:a16="http://schemas.microsoft.com/office/drawing/2014/main" id="{F6F49E50-0C7E-7E49-2118-393290668C32}"/>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7" name="Text Placeholder 4">
            <a:extLst>
              <a:ext uri="{FF2B5EF4-FFF2-40B4-BE49-F238E27FC236}">
                <a16:creationId xmlns:a16="http://schemas.microsoft.com/office/drawing/2014/main" id="{80A368A1-BFD3-9127-06A4-B402CF8566FD}"/>
              </a:ext>
            </a:extLst>
          </p:cNvPr>
          <p:cNvSpPr>
            <a:spLocks noGrp="1"/>
          </p:cNvSpPr>
          <p:nvPr>
            <p:ph type="body" sz="quarter" idx="10" hasCustomPrompt="1"/>
          </p:nvPr>
        </p:nvSpPr>
        <p:spPr>
          <a:xfrm>
            <a:off x="6341020" y="2072025"/>
            <a:ext cx="4493343" cy="2713948"/>
          </a:xfrm>
        </p:spPr>
        <p:txBody>
          <a:bodyPr wrap="square" lIns="0" tIns="0" rIns="0" bIns="0" anchor="ctr" anchorCtr="0">
            <a:spAutoFit/>
          </a:bodyPr>
          <a:lstStyle>
            <a:lvl1pPr marL="0" indent="0">
              <a:lnSpc>
                <a:spcPct val="150000"/>
              </a:lnSpc>
              <a:buClr>
                <a:schemeClr val="accent2"/>
              </a:buClr>
              <a:buSzPct val="100000"/>
              <a:buFontTx/>
              <a:buNone/>
              <a:tabLst/>
              <a:defRPr sz="2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Tree>
    <p:extLst>
      <p:ext uri="{BB962C8B-B14F-4D97-AF65-F5344CB8AC3E}">
        <p14:creationId xmlns:p14="http://schemas.microsoft.com/office/powerpoint/2010/main" val="25562919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FF74D-4D2B-ECCE-80B8-6DD34726F863}"/>
              </a:ext>
            </a:extLst>
          </p:cNvPr>
          <p:cNvSpPr>
            <a:spLocks noGrp="1"/>
          </p:cNvSpPr>
          <p:nvPr>
            <p:ph type="title"/>
          </p:nvPr>
        </p:nvSpPr>
        <p:spPr>
          <a:xfrm>
            <a:off x="3785937" y="365125"/>
            <a:ext cx="807905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641D34-C295-2233-34B4-E1A9519B899D}"/>
              </a:ext>
            </a:extLst>
          </p:cNvPr>
          <p:cNvSpPr>
            <a:spLocks noGrp="1"/>
          </p:cNvSpPr>
          <p:nvPr>
            <p:ph type="body" idx="1"/>
          </p:nvPr>
        </p:nvSpPr>
        <p:spPr>
          <a:xfrm>
            <a:off x="3785937" y="1825625"/>
            <a:ext cx="80790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267F2B7-82AE-CEF3-95D5-3A11356917BC}"/>
              </a:ext>
            </a:extLst>
          </p:cNvPr>
          <p:cNvSpPr>
            <a:spLocks noGrp="1"/>
          </p:cNvSpPr>
          <p:nvPr>
            <p:ph type="sldNum" sz="quarter" idx="4"/>
          </p:nvPr>
        </p:nvSpPr>
        <p:spPr>
          <a:xfrm>
            <a:off x="9121794" y="6334048"/>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4" name="Footer Placeholder 4">
            <a:extLst>
              <a:ext uri="{FF2B5EF4-FFF2-40B4-BE49-F238E27FC236}">
                <a16:creationId xmlns:a16="http://schemas.microsoft.com/office/drawing/2014/main" id="{223B191C-5F7F-2026-7D61-B86A083FADDA}"/>
              </a:ext>
            </a:extLst>
          </p:cNvPr>
          <p:cNvSpPr>
            <a:spLocks noGrp="1"/>
          </p:cNvSpPr>
          <p:nvPr>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
        <p:nvSpPr>
          <p:cNvPr id="5" name="Slide Number Placeholder 5">
            <a:extLst>
              <a:ext uri="{FF2B5EF4-FFF2-40B4-BE49-F238E27FC236}">
                <a16:creationId xmlns:a16="http://schemas.microsoft.com/office/drawing/2014/main" id="{63459F0B-2898-5BB5-A379-2D8201AD8E10}"/>
              </a:ext>
            </a:extLst>
          </p:cNvPr>
          <p:cNvSpPr txBox="1">
            <a:spLocks/>
          </p:cNvSpPr>
          <p:nvPr userDrawn="1"/>
        </p:nvSpPr>
        <p:spPr>
          <a:xfrm>
            <a:off x="0" y="6334048"/>
            <a:ext cx="8662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FB44AE-E8EC-4649-B0F6-833A69ED8138}"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412882"/>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711" r:id="rId3"/>
    <p:sldLayoutId id="2147483720" r:id="rId4"/>
    <p:sldLayoutId id="2147483664" r:id="rId5"/>
    <p:sldLayoutId id="2147483661" r:id="rId6"/>
    <p:sldLayoutId id="2147483700" r:id="rId7"/>
    <p:sldLayoutId id="2147483660" r:id="rId8"/>
    <p:sldLayoutId id="2147483697" r:id="rId9"/>
    <p:sldLayoutId id="2147483701" r:id="rId10"/>
    <p:sldLayoutId id="2147483704" r:id="rId11"/>
    <p:sldLayoutId id="2147483705" r:id="rId12"/>
    <p:sldLayoutId id="2147483699" r:id="rId13"/>
    <p:sldLayoutId id="2147483703" r:id="rId14"/>
    <p:sldLayoutId id="2147483706" r:id="rId15"/>
    <p:sldLayoutId id="2147483724" r:id="rId16"/>
    <p:sldLayoutId id="2147483692" r:id="rId17"/>
    <p:sldLayoutId id="2147483725" r:id="rId18"/>
    <p:sldLayoutId id="2147483726" r:id="rId19"/>
    <p:sldLayoutId id="2147483729" r:id="rId20"/>
    <p:sldLayoutId id="2147483695" r:id="rId21"/>
    <p:sldLayoutId id="2147483694" r:id="rId22"/>
    <p:sldLayoutId id="2147483710" r:id="rId23"/>
    <p:sldLayoutId id="2147483668" r:id="rId24"/>
    <p:sldLayoutId id="2147483683" r:id="rId25"/>
    <p:sldLayoutId id="2147483682" r:id="rId26"/>
    <p:sldLayoutId id="2147483727" r:id="rId27"/>
    <p:sldLayoutId id="2147483690" r:id="rId28"/>
    <p:sldLayoutId id="2147483728" r:id="rId29"/>
    <p:sldLayoutId id="2147483670" r:id="rId30"/>
    <p:sldLayoutId id="2147483669" r:id="rId31"/>
    <p:sldLayoutId id="2147483702" r:id="rId32"/>
    <p:sldLayoutId id="2147483674" r:id="rId33"/>
    <p:sldLayoutId id="2147483716" r:id="rId34"/>
    <p:sldLayoutId id="2147483685" r:id="rId35"/>
    <p:sldLayoutId id="2147483712" r:id="rId36"/>
    <p:sldLayoutId id="2147483715" r:id="rId37"/>
    <p:sldLayoutId id="2147483732" r:id="rId38"/>
    <p:sldLayoutId id="2147483733" r:id="rId39"/>
    <p:sldLayoutId id="2147483717" r:id="rId40"/>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28" userDrawn="1">
          <p15:clr>
            <a:srgbClr val="F26B43"/>
          </p15:clr>
        </p15:guide>
        <p15:guide id="4" pos="6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cpp.edu/research/research-compliance/irb/protocol.shtml"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hyperlink" Target="https://www.cpp.edu/library/digital-collections/bronco-scholarworks/faq.shtml" TargetMode="External"/><Relationship Id="rId3" Type="http://schemas.openxmlformats.org/officeDocument/2006/relationships/hyperlink" Target="https://cpp.az1.qualtrics.com/jfe/form/SV_1S7kWiKsqOpS2ma" TargetMode="External"/><Relationship Id="rId7" Type="http://schemas.openxmlformats.org/officeDocument/2006/relationships/hyperlink" Target="https://www.cpp.edu/lrc/our-team/writing-center.shtml"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https://cpp.libcal.com/" TargetMode="External"/><Relationship Id="rId5" Type="http://schemas.openxmlformats.org/officeDocument/2006/relationships/hyperlink" Target="https://libguides.library.cpp.edu/datamgmt" TargetMode="External"/><Relationship Id="rId4" Type="http://schemas.openxmlformats.org/officeDocument/2006/relationships/hyperlink" Target="https://www.cpp.edu/library/reference-instruction/contact-subject-librarian.shtml" TargetMode="External"/><Relationship Id="rId9" Type="http://schemas.openxmlformats.org/officeDocument/2006/relationships/hyperlink" Target="https://www.cpp.edu/cba/customer-insights-lab/resources/qualtrics.shtm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cpp.cayuse424.com/" TargetMode="External"/><Relationship Id="rId3" Type="http://schemas.openxmlformats.org/officeDocument/2006/relationships/hyperlink" Target="https://www.cpp.edu/research/research-compliance/index.shtml" TargetMode="External"/><Relationship Id="rId7" Type="http://schemas.openxmlformats.org/officeDocument/2006/relationships/hyperlink" Target="https://www.cpp.edu/research/documents/citi-registration-2023.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s://about.citiprogram.org/" TargetMode="External"/><Relationship Id="rId5" Type="http://schemas.openxmlformats.org/officeDocument/2006/relationships/hyperlink" Target="http://www.hhs.gov/ohrp/" TargetMode="External"/><Relationship Id="rId4" Type="http://schemas.openxmlformats.org/officeDocument/2006/relationships/hyperlink" Target="https://www.cpp.edu/research/research-compliance/irb/protocol.s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ruthramirez@cpp.edu" TargetMode="External"/><Relationship Id="rId2" Type="http://schemas.openxmlformats.org/officeDocument/2006/relationships/hyperlink" Target="mailto:IRB-Office@cpp.edu" TargetMode="External"/><Relationship Id="rId1" Type="http://schemas.openxmlformats.org/officeDocument/2006/relationships/slideLayout" Target="../slideLayouts/slideLayout9.xml"/><Relationship Id="rId4" Type="http://schemas.openxmlformats.org/officeDocument/2006/relationships/hyperlink" Target="mailto:emendoza7@cpp.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cpp.az1.qualtrics.com/jfe/form/SV_1S7kWiKsqOpS2ma"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cpp.az1.qualtrics.com/jfe/form/SV_1S7kWiKsqOpS2ma"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4AD5-BE3D-D78C-4EAA-17A88FACC774}"/>
              </a:ext>
            </a:extLst>
          </p:cNvPr>
          <p:cNvSpPr>
            <a:spLocks noGrp="1"/>
          </p:cNvSpPr>
          <p:nvPr>
            <p:ph type="title"/>
          </p:nvPr>
        </p:nvSpPr>
        <p:spPr>
          <a:xfrm>
            <a:off x="1005769" y="2313342"/>
            <a:ext cx="3639370" cy="997196"/>
          </a:xfrm>
        </p:spPr>
        <p:txBody>
          <a:bodyPr/>
          <a:lstStyle/>
          <a:p>
            <a:r>
              <a:rPr lang="en-US"/>
              <a:t>Introduction to IRB Process</a:t>
            </a:r>
          </a:p>
        </p:txBody>
      </p:sp>
      <p:sp>
        <p:nvSpPr>
          <p:cNvPr id="3" name="Text Placeholder 2">
            <a:extLst>
              <a:ext uri="{FF2B5EF4-FFF2-40B4-BE49-F238E27FC236}">
                <a16:creationId xmlns:a16="http://schemas.microsoft.com/office/drawing/2014/main" id="{87B0FF57-059D-1616-D0A8-E3C9F187700B}"/>
              </a:ext>
            </a:extLst>
          </p:cNvPr>
          <p:cNvSpPr>
            <a:spLocks noGrp="1"/>
          </p:cNvSpPr>
          <p:nvPr>
            <p:ph type="body" sz="quarter" idx="16"/>
          </p:nvPr>
        </p:nvSpPr>
        <p:spPr>
          <a:xfrm>
            <a:off x="1005769" y="4028773"/>
            <a:ext cx="4527176" cy="682238"/>
          </a:xfrm>
        </p:spPr>
        <p:txBody>
          <a:bodyPr/>
          <a:lstStyle/>
          <a:p>
            <a:r>
              <a:rPr lang="en-US" dirty="0"/>
              <a:t>Office of Research Compliance</a:t>
            </a:r>
          </a:p>
          <a:p>
            <a:r>
              <a:rPr lang="en-US" dirty="0"/>
              <a:t>Department of Research and Innovation</a:t>
            </a:r>
          </a:p>
        </p:txBody>
      </p:sp>
      <p:sp>
        <p:nvSpPr>
          <p:cNvPr id="4" name="Text Placeholder 3">
            <a:extLst>
              <a:ext uri="{FF2B5EF4-FFF2-40B4-BE49-F238E27FC236}">
                <a16:creationId xmlns:a16="http://schemas.microsoft.com/office/drawing/2014/main" id="{C5F1D909-AE1A-42D0-72D6-28A06859BCDE}"/>
              </a:ext>
            </a:extLst>
          </p:cNvPr>
          <p:cNvSpPr>
            <a:spLocks noGrp="1"/>
          </p:cNvSpPr>
          <p:nvPr>
            <p:ph type="body" sz="quarter" idx="17"/>
          </p:nvPr>
        </p:nvSpPr>
        <p:spPr>
          <a:xfrm>
            <a:off x="1005769" y="4824710"/>
            <a:ext cx="2816930" cy="193899"/>
          </a:xfrm>
        </p:spPr>
        <p:txBody>
          <a:bodyPr/>
          <a:lstStyle/>
          <a:p>
            <a:r>
              <a:rPr lang="en-US" dirty="0"/>
              <a:t>September 23, 2025</a:t>
            </a:r>
          </a:p>
        </p:txBody>
      </p:sp>
      <p:pic>
        <p:nvPicPr>
          <p:cNvPr id="8" name="Graphic 7">
            <a:extLst>
              <a:ext uri="{FF2B5EF4-FFF2-40B4-BE49-F238E27FC236}">
                <a16:creationId xmlns:a16="http://schemas.microsoft.com/office/drawing/2014/main" id="{8C6D5327-308A-DC01-299B-981A6C9DFCB5}"/>
              </a:ext>
            </a:extLst>
          </p:cNvPr>
          <p:cNvPicPr>
            <a:picLocks noChangeAspect="1"/>
          </p:cNvPicPr>
          <p:nvPr/>
        </p:nvPicPr>
        <p:blipFill>
          <a:blip r:embed="rId2">
            <a:extLst>
              <a:ext uri="{96DAC541-7B7A-43D3-8B79-37D633B846F1}">
                <asvg:svgBlip xmlns:asvg="http://schemas.microsoft.com/office/drawing/2016/SVG/main" r:embed="rId3"/>
              </a:ext>
            </a:extLst>
          </a:blip>
          <a:srcRect l="1" r="69460"/>
          <a:stretch/>
        </p:blipFill>
        <p:spPr>
          <a:xfrm>
            <a:off x="631425" y="569975"/>
            <a:ext cx="1636288" cy="871093"/>
          </a:xfrm>
          <a:prstGeom prst="rect">
            <a:avLst/>
          </a:prstGeom>
        </p:spPr>
      </p:pic>
      <p:sp>
        <p:nvSpPr>
          <p:cNvPr id="9" name="Rectangle 8">
            <a:extLst>
              <a:ext uri="{FF2B5EF4-FFF2-40B4-BE49-F238E27FC236}">
                <a16:creationId xmlns:a16="http://schemas.microsoft.com/office/drawing/2014/main" id="{2AED0C1B-E6EC-27E9-A357-53ADEAC652D2}"/>
              </a:ext>
            </a:extLst>
          </p:cNvPr>
          <p:cNvSpPr/>
          <p:nvPr/>
        </p:nvSpPr>
        <p:spPr>
          <a:xfrm>
            <a:off x="0" y="0"/>
            <a:ext cx="215900" cy="6858000"/>
          </a:xfrm>
          <a:prstGeom prst="rect">
            <a:avLst/>
          </a:prstGeom>
          <a:gradFill flip="none" rotWithShape="1">
            <a:gsLst>
              <a:gs pos="0">
                <a:schemeClr val="accent1"/>
              </a:gs>
              <a:gs pos="89000">
                <a:schemeClr val="accent2"/>
              </a:gs>
            </a:gsLst>
            <a:lin ang="5400000" scaled="0"/>
            <a:tileRect/>
          </a:gradFill>
        </p:spPr>
        <p:txBody>
          <a:bodyPr vert="horz" wrap="square" lIns="0" tIns="0" rIns="0" bIns="0" rtlCol="0" anchor="ctr" anchorCtr="0">
            <a:noAutofit/>
          </a:bodyPr>
          <a:lstStyle/>
          <a:p>
            <a:pPr algn="l"/>
            <a:endParaRPr lang="en-US"/>
          </a:p>
        </p:txBody>
      </p:sp>
      <p:pic>
        <p:nvPicPr>
          <p:cNvPr id="13" name="Picture 12">
            <a:extLst>
              <a:ext uri="{FF2B5EF4-FFF2-40B4-BE49-F238E27FC236}">
                <a16:creationId xmlns:a16="http://schemas.microsoft.com/office/drawing/2014/main" id="{09AE4BBB-474E-0ACF-BE40-F3CD9831C5C9}"/>
              </a:ext>
            </a:extLst>
          </p:cNvPr>
          <p:cNvPicPr>
            <a:picLocks noChangeAspect="1"/>
          </p:cNvPicPr>
          <p:nvPr/>
        </p:nvPicPr>
        <p:blipFill>
          <a:blip r:embed="rId4"/>
          <a:srcRect l="32017" t="27207" r="33385" b="-59"/>
          <a:stretch/>
        </p:blipFill>
        <p:spPr>
          <a:xfrm>
            <a:off x="7092974" y="0"/>
            <a:ext cx="5099025" cy="6863473"/>
          </a:xfrm>
          <a:prstGeom prst="rect">
            <a:avLst/>
          </a:prstGeom>
        </p:spPr>
      </p:pic>
    </p:spTree>
    <p:extLst>
      <p:ext uri="{BB962C8B-B14F-4D97-AF65-F5344CB8AC3E}">
        <p14:creationId xmlns:p14="http://schemas.microsoft.com/office/powerpoint/2010/main" val="3214579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7224-AAD7-47B0-B081-5DB950FAB783}"/>
              </a:ext>
            </a:extLst>
          </p:cNvPr>
          <p:cNvSpPr>
            <a:spLocks noGrp="1"/>
          </p:cNvSpPr>
          <p:nvPr>
            <p:ph type="title"/>
          </p:nvPr>
        </p:nvSpPr>
        <p:spPr>
          <a:xfrm>
            <a:off x="1546271" y="630627"/>
            <a:ext cx="10054601" cy="997196"/>
          </a:xfrm>
        </p:spPr>
        <p:txBody>
          <a:bodyPr/>
          <a:lstStyle/>
          <a:p>
            <a:r>
              <a:rPr kumimoji="0" lang="en-US" sz="3600" b="1" i="0" u="none" strike="noStrike" kern="1200" cap="none" spc="0" normalizeH="0" baseline="0" noProof="0" dirty="0">
                <a:ln>
                  <a:noFill/>
                </a:ln>
                <a:solidFill>
                  <a:schemeClr val="tx1"/>
                </a:solidFill>
                <a:effectLst/>
                <a:uLnTx/>
                <a:uFillTx/>
                <a:latin typeface="Georgia Pro"/>
                <a:cs typeface="Arial"/>
              </a:rPr>
              <a:t>Faculty Advisor and Student Investigator</a:t>
            </a:r>
            <a:endParaRPr lang="en-US" sz="2400" dirty="0">
              <a:solidFill>
                <a:schemeClr val="tx1"/>
              </a:solidFill>
              <a:latin typeface="Georgia Pro"/>
              <a:cs typeface="Arial"/>
            </a:endParaRPr>
          </a:p>
        </p:txBody>
      </p:sp>
      <p:sp>
        <p:nvSpPr>
          <p:cNvPr id="3" name="Slide Number Placeholder 2">
            <a:extLst>
              <a:ext uri="{FF2B5EF4-FFF2-40B4-BE49-F238E27FC236}">
                <a16:creationId xmlns:a16="http://schemas.microsoft.com/office/drawing/2014/main" id="{36C1ABF3-96AA-2C45-8F3A-01FEC9E23A30}"/>
              </a:ext>
            </a:extLst>
          </p:cNvPr>
          <p:cNvSpPr>
            <a:spLocks noGrp="1"/>
          </p:cNvSpPr>
          <p:nvPr>
            <p:ph type="sldNum" sz="quarter" idx="4"/>
          </p:nvPr>
        </p:nvSpPr>
        <p:spPr/>
        <p:txBody>
          <a:bodyPr/>
          <a:lstStyle/>
          <a:p>
            <a:fld id="{1BFB44AE-E8EC-4649-B0F6-833A69ED8138}" type="slidenum">
              <a:rPr lang="en-US" smtClean="0"/>
              <a:pPr/>
              <a:t>10</a:t>
            </a:fld>
            <a:endParaRPr lang="en-US"/>
          </a:p>
        </p:txBody>
      </p:sp>
      <p:sp>
        <p:nvSpPr>
          <p:cNvPr id="4" name="Text Placeholder 3">
            <a:extLst>
              <a:ext uri="{FF2B5EF4-FFF2-40B4-BE49-F238E27FC236}">
                <a16:creationId xmlns:a16="http://schemas.microsoft.com/office/drawing/2014/main" id="{905DA31C-8B28-2FEF-6789-9297AA53E325}"/>
              </a:ext>
            </a:extLst>
          </p:cNvPr>
          <p:cNvSpPr>
            <a:spLocks noGrp="1"/>
          </p:cNvSpPr>
          <p:nvPr>
            <p:ph type="body" sz="quarter" idx="20"/>
          </p:nvPr>
        </p:nvSpPr>
        <p:spPr>
          <a:xfrm>
            <a:off x="1546272" y="1627823"/>
            <a:ext cx="9877570" cy="4490460"/>
          </a:xfrm>
        </p:spPr>
        <p:txBody>
          <a:bodyPr/>
          <a:lstStyle/>
          <a:p>
            <a:pPr marL="0" indent="0" algn="ctr">
              <a:buNone/>
            </a:pPr>
            <a:r>
              <a:rPr lang="en-US" sz="2400" b="1" dirty="0">
                <a:solidFill>
                  <a:srgbClr val="000000"/>
                </a:solidFill>
                <a:latin typeface="Georgia Pro"/>
                <a:cs typeface="Arial"/>
              </a:rPr>
              <a:t>Faculty Advisor</a:t>
            </a:r>
          </a:p>
          <a:p>
            <a:r>
              <a:rPr lang="en-US" sz="2400" dirty="0">
                <a:solidFill>
                  <a:schemeClr val="tx1"/>
                </a:solidFill>
                <a:latin typeface="Georgia Pro"/>
                <a:cs typeface="Arial"/>
              </a:rPr>
              <a:t>Qualified by education, training, and/or experience</a:t>
            </a:r>
          </a:p>
          <a:p>
            <a:r>
              <a:rPr lang="en-US" sz="2400" dirty="0">
                <a:solidFill>
                  <a:schemeClr val="tx1"/>
                </a:solidFill>
                <a:latin typeface="Georgia Pro"/>
                <a:cs typeface="Arial"/>
              </a:rPr>
              <a:t>Recent familiarity and experience with the topic of study</a:t>
            </a:r>
          </a:p>
          <a:p>
            <a:pPr marL="0" indent="0" algn="ctr">
              <a:buNone/>
            </a:pPr>
            <a:r>
              <a:rPr lang="en-US" sz="2400" b="1" dirty="0">
                <a:latin typeface="Georgia Pro"/>
                <a:cs typeface="Arial"/>
              </a:rPr>
              <a:t>Student Investigator</a:t>
            </a:r>
            <a:endParaRPr lang="en-US" sz="2400" dirty="0">
              <a:solidFill>
                <a:schemeClr val="tx1"/>
              </a:solidFill>
              <a:latin typeface="Georgia Pro"/>
              <a:cs typeface="Arial"/>
              <a:hlinkClick r:id="rId3">
                <a:extLst>
                  <a:ext uri="{A12FA001-AC4F-418D-AE19-62706E023703}">
                    <ahyp:hlinkClr xmlns:ahyp="http://schemas.microsoft.com/office/drawing/2018/hyperlinkcolor" val="tx"/>
                  </a:ext>
                </a:extLst>
              </a:hlinkClick>
            </a:endParaRPr>
          </a:p>
          <a:p>
            <a:r>
              <a:rPr lang="en-US" sz="2400" dirty="0">
                <a:solidFill>
                  <a:schemeClr val="tx1"/>
                </a:solidFill>
                <a:latin typeface="Georgia Pro"/>
                <a:cs typeface="Arial"/>
                <a:hlinkClick r:id="rId3">
                  <a:extLst>
                    <a:ext uri="{A12FA001-AC4F-418D-AE19-62706E023703}">
                      <ahyp:hlinkClr xmlns:ahyp="http://schemas.microsoft.com/office/drawing/2018/hyperlinkcolor" val="tx"/>
                    </a:ext>
                  </a:extLst>
                </a:hlinkClick>
              </a:rPr>
              <a:t>Getting started with a new protocol </a:t>
            </a:r>
            <a:r>
              <a:rPr lang="en-US" sz="2400" dirty="0">
                <a:solidFill>
                  <a:schemeClr val="tx1"/>
                </a:solidFill>
                <a:latin typeface="Georgia Pro"/>
                <a:cs typeface="Arial"/>
              </a:rPr>
              <a:t>( Faculty Information Sheet)</a:t>
            </a:r>
          </a:p>
          <a:p>
            <a:r>
              <a:rPr lang="en-US" sz="2400" dirty="0">
                <a:solidFill>
                  <a:schemeClr val="tx1"/>
                </a:solidFill>
                <a:latin typeface="Georgia Pro"/>
                <a:cs typeface="Arial"/>
              </a:rPr>
              <a:t>You and your Co-PI (faculty advisor) should work together to ensure the submission is</a:t>
            </a:r>
            <a:r>
              <a:rPr lang="en-US" sz="2400" b="0" i="0" dirty="0">
                <a:solidFill>
                  <a:schemeClr val="tx1"/>
                </a:solidFill>
                <a:effectLst/>
                <a:latin typeface="Georgia Pro"/>
                <a:cs typeface="Arial"/>
              </a:rPr>
              <a:t> </a:t>
            </a:r>
            <a:r>
              <a:rPr lang="en-US" sz="2400" dirty="0">
                <a:solidFill>
                  <a:schemeClr val="tx1"/>
                </a:solidFill>
                <a:latin typeface="Georgia Pro"/>
                <a:cs typeface="Arial"/>
              </a:rPr>
              <a:t>methodologically sound, accurate, and complete.</a:t>
            </a:r>
          </a:p>
          <a:p>
            <a:r>
              <a:rPr lang="en-US" sz="2400" b="1" dirty="0">
                <a:solidFill>
                  <a:schemeClr val="tx1"/>
                </a:solidFill>
                <a:latin typeface="Georgia Pro"/>
              </a:rPr>
              <a:t>Both should have required CITI training: </a:t>
            </a:r>
          </a:p>
          <a:p>
            <a:pPr lvl="2"/>
            <a:r>
              <a:rPr lang="en-US" sz="2600" b="1" dirty="0">
                <a:solidFill>
                  <a:schemeClr val="tx1"/>
                </a:solidFill>
                <a:latin typeface="Georgia Pro"/>
              </a:rPr>
              <a:t>CPP - Introduction to Human Subjects 101 or</a:t>
            </a:r>
          </a:p>
          <a:p>
            <a:pPr lvl="2"/>
            <a:r>
              <a:rPr lang="en-US" sz="2600" b="1" dirty="0">
                <a:solidFill>
                  <a:schemeClr val="tx1"/>
                </a:solidFill>
                <a:latin typeface="Georgia Pro"/>
              </a:rPr>
              <a:t>CEIS Mandated Social Science Research</a:t>
            </a:r>
          </a:p>
        </p:txBody>
      </p:sp>
    </p:spTree>
    <p:extLst>
      <p:ext uri="{BB962C8B-B14F-4D97-AF65-F5344CB8AC3E}">
        <p14:creationId xmlns:p14="http://schemas.microsoft.com/office/powerpoint/2010/main" val="994548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BAB61C-995C-D4DA-85B7-EE14BD764275}"/>
              </a:ext>
            </a:extLst>
          </p:cNvPr>
          <p:cNvSpPr>
            <a:spLocks noGrp="1"/>
          </p:cNvSpPr>
          <p:nvPr>
            <p:ph type="title"/>
          </p:nvPr>
        </p:nvSpPr>
        <p:spPr>
          <a:xfrm>
            <a:off x="1837871" y="1212809"/>
            <a:ext cx="9025028" cy="1661993"/>
          </a:xfrm>
        </p:spPr>
        <p:txBody>
          <a:bodyPr/>
          <a:lstStyle/>
          <a:p>
            <a:r>
              <a:rPr lang="en-US" b="1" dirty="0">
                <a:latin typeface="Georgia Pro"/>
                <a:cs typeface="Arial"/>
              </a:rPr>
              <a:t>IRB protocol Application Sections</a:t>
            </a:r>
          </a:p>
        </p:txBody>
      </p:sp>
      <p:sp>
        <p:nvSpPr>
          <p:cNvPr id="2" name="Slide Number Placeholder 1">
            <a:extLst>
              <a:ext uri="{FF2B5EF4-FFF2-40B4-BE49-F238E27FC236}">
                <a16:creationId xmlns:a16="http://schemas.microsoft.com/office/drawing/2014/main" id="{02A2834E-AAD5-C0B9-BBDC-38D2929F3025}"/>
              </a:ext>
            </a:extLst>
          </p:cNvPr>
          <p:cNvSpPr>
            <a:spLocks noGrp="1"/>
          </p:cNvSpPr>
          <p:nvPr>
            <p:ph type="sldNum" sz="quarter" idx="4"/>
          </p:nvPr>
        </p:nvSpPr>
        <p:spPr/>
        <p:txBody>
          <a:bodyPr/>
          <a:lstStyle/>
          <a:p>
            <a:fld id="{1BFB44AE-E8EC-4649-B0F6-833A69ED8138}" type="slidenum">
              <a:rPr lang="en-US" smtClean="0"/>
              <a:pPr/>
              <a:t>11</a:t>
            </a:fld>
            <a:endParaRPr lang="en-US"/>
          </a:p>
        </p:txBody>
      </p:sp>
      <p:graphicFrame>
        <p:nvGraphicFramePr>
          <p:cNvPr id="3" name="Table 2">
            <a:extLst>
              <a:ext uri="{FF2B5EF4-FFF2-40B4-BE49-F238E27FC236}">
                <a16:creationId xmlns:a16="http://schemas.microsoft.com/office/drawing/2014/main" id="{9AD076E2-F60A-99D8-78BE-A8775A16B17D}"/>
              </a:ext>
            </a:extLst>
          </p:cNvPr>
          <p:cNvGraphicFramePr>
            <a:graphicFrameLocks noGrp="1"/>
          </p:cNvGraphicFramePr>
          <p:nvPr>
            <p:extLst>
              <p:ext uri="{D42A27DB-BD31-4B8C-83A1-F6EECF244321}">
                <p14:modId xmlns:p14="http://schemas.microsoft.com/office/powerpoint/2010/main" val="3716397560"/>
              </p:ext>
            </p:extLst>
          </p:nvPr>
        </p:nvGraphicFramePr>
        <p:xfrm>
          <a:off x="1173330" y="3127710"/>
          <a:ext cx="10134600" cy="1615440"/>
        </p:xfrm>
        <a:graphic>
          <a:graphicData uri="http://schemas.openxmlformats.org/drawingml/2006/table">
            <a:tbl>
              <a:tblPr firstRow="1" bandRow="1">
                <a:tableStyleId>{5C22544A-7EE6-4342-B048-85BDC9FD1C3A}</a:tableStyleId>
              </a:tblPr>
              <a:tblGrid>
                <a:gridCol w="5067300">
                  <a:extLst>
                    <a:ext uri="{9D8B030D-6E8A-4147-A177-3AD203B41FA5}">
                      <a16:colId xmlns:a16="http://schemas.microsoft.com/office/drawing/2014/main" val="3927830093"/>
                    </a:ext>
                  </a:extLst>
                </a:gridCol>
                <a:gridCol w="5067300">
                  <a:extLst>
                    <a:ext uri="{9D8B030D-6E8A-4147-A177-3AD203B41FA5}">
                      <a16:colId xmlns:a16="http://schemas.microsoft.com/office/drawing/2014/main" val="96479053"/>
                    </a:ext>
                  </a:extLst>
                </a:gridCol>
              </a:tblGrid>
              <a:tr h="525216">
                <a:tc>
                  <a:txBody>
                    <a:bodyPr/>
                    <a:lstStyle/>
                    <a:p>
                      <a:pPr marL="342900" indent="-342900">
                        <a:buFont typeface="+mj-lt"/>
                        <a:buAutoNum type="arabicPeriod"/>
                      </a:pPr>
                      <a:r>
                        <a:rPr lang="en-US" sz="2000" b="0" dirty="0">
                          <a:solidFill>
                            <a:schemeClr val="tx1"/>
                          </a:solidFill>
                          <a:latin typeface="Georgia Pro"/>
                        </a:rPr>
                        <a:t>Research and focus</a:t>
                      </a:r>
                    </a:p>
                    <a:p>
                      <a:pPr marL="342900" indent="-342900">
                        <a:buFont typeface="+mj-lt"/>
                        <a:buAutoNum type="arabicPeriod"/>
                      </a:pPr>
                      <a:r>
                        <a:rPr lang="en-US" sz="2000" b="0" i="0" dirty="0">
                          <a:solidFill>
                            <a:schemeClr val="tx1"/>
                          </a:solidFill>
                          <a:latin typeface="Georgia Pro"/>
                        </a:rPr>
                        <a:t>Methods</a:t>
                      </a:r>
                    </a:p>
                    <a:p>
                      <a:pPr marL="342900" indent="-342900">
                        <a:buFont typeface="+mj-lt"/>
                        <a:buAutoNum type="arabicPeriod"/>
                      </a:pPr>
                      <a:r>
                        <a:rPr lang="en-US" sz="2000" b="0" dirty="0">
                          <a:solidFill>
                            <a:schemeClr val="tx1"/>
                          </a:solidFill>
                          <a:latin typeface="Georgia Pro"/>
                        </a:rPr>
                        <a:t>Subjects and Recruitment</a:t>
                      </a:r>
                    </a:p>
                    <a:p>
                      <a:pPr marL="342900" indent="-342900">
                        <a:buFont typeface="+mj-lt"/>
                        <a:buAutoNum type="arabicPeriod"/>
                      </a:pPr>
                      <a:r>
                        <a:rPr lang="en-US" sz="2000" b="0" i="0" dirty="0">
                          <a:solidFill>
                            <a:schemeClr val="tx1"/>
                          </a:solidFill>
                          <a:latin typeface="Georgia Pro"/>
                        </a:rPr>
                        <a:t>Data Collection</a:t>
                      </a:r>
                    </a:p>
                    <a:p>
                      <a:pPr marL="342900" indent="-342900">
                        <a:buFont typeface="+mj-lt"/>
                        <a:buAutoNum type="arabicPeriod"/>
                      </a:pPr>
                      <a:r>
                        <a:rPr lang="en-US" sz="2000" b="0" dirty="0">
                          <a:solidFill>
                            <a:schemeClr val="tx1"/>
                          </a:solidFill>
                          <a:latin typeface="Georgia Pro"/>
                        </a:rPr>
                        <a:t>Vulnerable subjects</a:t>
                      </a:r>
                    </a:p>
                  </a:txBody>
                  <a:tcPr/>
                </a:tc>
                <a:tc>
                  <a:txBody>
                    <a:bodyPr/>
                    <a:lstStyle/>
                    <a:p>
                      <a:r>
                        <a:rPr lang="en-US" sz="2000" b="0" dirty="0">
                          <a:solidFill>
                            <a:schemeClr val="tx1"/>
                          </a:solidFill>
                          <a:latin typeface="Georgia Pro"/>
                        </a:rPr>
                        <a:t>6.  </a:t>
                      </a:r>
                      <a:r>
                        <a:rPr lang="en-US" sz="2000" b="0" i="0" dirty="0">
                          <a:solidFill>
                            <a:schemeClr val="tx1"/>
                          </a:solidFill>
                          <a:latin typeface="Georgia Pro"/>
                        </a:rPr>
                        <a:t>Data Security</a:t>
                      </a:r>
                    </a:p>
                    <a:p>
                      <a:r>
                        <a:rPr lang="en-US" sz="2000" b="0" dirty="0">
                          <a:solidFill>
                            <a:schemeClr val="tx1"/>
                          </a:solidFill>
                          <a:latin typeface="Georgia Pro"/>
                        </a:rPr>
                        <a:t>7.  Potential Risks </a:t>
                      </a:r>
                    </a:p>
                    <a:p>
                      <a:r>
                        <a:rPr lang="en-US" sz="2000" b="0" dirty="0">
                          <a:solidFill>
                            <a:schemeClr val="tx1"/>
                          </a:solidFill>
                          <a:latin typeface="Georgia Pro"/>
                        </a:rPr>
                        <a:t>8.  Affiliations</a:t>
                      </a:r>
                    </a:p>
                    <a:p>
                      <a:r>
                        <a:rPr lang="en-US" sz="2000" b="0" dirty="0">
                          <a:solidFill>
                            <a:schemeClr val="tx1"/>
                          </a:solidFill>
                          <a:latin typeface="Georgia Pro"/>
                        </a:rPr>
                        <a:t>9.  </a:t>
                      </a:r>
                      <a:r>
                        <a:rPr lang="en-US" sz="2000" b="0" i="0" dirty="0">
                          <a:solidFill>
                            <a:schemeClr val="tx1"/>
                          </a:solidFill>
                          <a:latin typeface="Georgia Pro"/>
                        </a:rPr>
                        <a:t>Informed Consent &amp; Assent Forms </a:t>
                      </a:r>
                    </a:p>
                    <a:p>
                      <a:r>
                        <a:rPr lang="en-US" sz="2000" b="0" dirty="0">
                          <a:solidFill>
                            <a:schemeClr val="tx1"/>
                          </a:solidFill>
                          <a:latin typeface="Georgia Pro"/>
                        </a:rPr>
                        <a:t>10. Study Declaration</a:t>
                      </a:r>
                    </a:p>
                  </a:txBody>
                  <a:tcPr/>
                </a:tc>
                <a:extLst>
                  <a:ext uri="{0D108BD9-81ED-4DB2-BD59-A6C34878D82A}">
                    <a16:rowId xmlns:a16="http://schemas.microsoft.com/office/drawing/2014/main" val="2606869734"/>
                  </a:ext>
                </a:extLst>
              </a:tr>
            </a:tbl>
          </a:graphicData>
        </a:graphic>
      </p:graphicFrame>
      <p:sp>
        <p:nvSpPr>
          <p:cNvPr id="5" name="TextBox 4">
            <a:extLst>
              <a:ext uri="{FF2B5EF4-FFF2-40B4-BE49-F238E27FC236}">
                <a16:creationId xmlns:a16="http://schemas.microsoft.com/office/drawing/2014/main" id="{BE724595-C80C-CC0F-B02E-ED36E0E4497A}"/>
              </a:ext>
            </a:extLst>
          </p:cNvPr>
          <p:cNvSpPr txBox="1"/>
          <p:nvPr/>
        </p:nvSpPr>
        <p:spPr>
          <a:xfrm>
            <a:off x="1173330" y="5424769"/>
            <a:ext cx="10134600" cy="646331"/>
          </a:xfrm>
          <a:prstGeom prst="rect">
            <a:avLst/>
          </a:prstGeom>
          <a:noFill/>
        </p:spPr>
        <p:txBody>
          <a:bodyPr wrap="square" lIns="91440" tIns="45720" rIns="91440" bIns="45720" anchor="t">
            <a:spAutoFit/>
          </a:bodyPr>
          <a:lstStyle/>
          <a:p>
            <a:pPr marL="0" indent="0">
              <a:buNone/>
            </a:pPr>
            <a:r>
              <a:rPr lang="en-US" sz="1800" b="1" dirty="0">
                <a:effectLst/>
                <a:latin typeface="Georgia Pro"/>
                <a:ea typeface="Times New Roman" panose="02020603050405020304" pitchFamily="18" charset="0"/>
                <a:cs typeface="Times New Roman"/>
              </a:rPr>
              <a:t>Note: For a successful submission ensure</a:t>
            </a:r>
            <a:r>
              <a:rPr lang="en-US" b="1" dirty="0">
                <a:latin typeface="Georgia Pro"/>
                <a:ea typeface="Times New Roman" panose="02020603050405020304" pitchFamily="18" charset="0"/>
                <a:cs typeface="Times New Roman"/>
              </a:rPr>
              <a:t> </a:t>
            </a:r>
            <a:r>
              <a:rPr lang="en-US" b="1" u="sng" dirty="0">
                <a:latin typeface="Georgia Pro"/>
                <a:ea typeface="Times New Roman" panose="02020603050405020304" pitchFamily="18" charset="0"/>
                <a:cs typeface="Times New Roman"/>
              </a:rPr>
              <a:t>completeness</a:t>
            </a:r>
            <a:r>
              <a:rPr lang="en-US" b="1" dirty="0">
                <a:latin typeface="Georgia Pro"/>
                <a:ea typeface="Times New Roman" panose="02020603050405020304" pitchFamily="18" charset="0"/>
                <a:cs typeface="Times New Roman"/>
              </a:rPr>
              <a:t> &amp;</a:t>
            </a:r>
            <a:r>
              <a:rPr lang="en-US" sz="1800" b="1" dirty="0">
                <a:effectLst/>
                <a:latin typeface="Georgia Pro"/>
                <a:ea typeface="Times New Roman" panose="02020603050405020304" pitchFamily="18" charset="0"/>
                <a:cs typeface="Times New Roman"/>
              </a:rPr>
              <a:t> </a:t>
            </a:r>
            <a:r>
              <a:rPr lang="en-US" b="1" u="sng" dirty="0">
                <a:latin typeface="Georgia Pro"/>
                <a:ea typeface="Times New Roman" panose="02020603050405020304" pitchFamily="18" charset="0"/>
                <a:cs typeface="Times New Roman"/>
              </a:rPr>
              <a:t>consistency</a:t>
            </a:r>
            <a:r>
              <a:rPr lang="en-US" sz="1800" b="1" dirty="0">
                <a:effectLst/>
                <a:latin typeface="Georgia Pro"/>
                <a:ea typeface="Times New Roman" panose="02020603050405020304" pitchFamily="18" charset="0"/>
                <a:cs typeface="Times New Roman"/>
              </a:rPr>
              <a:t> across all sections.</a:t>
            </a:r>
          </a:p>
        </p:txBody>
      </p:sp>
    </p:spTree>
    <p:extLst>
      <p:ext uri="{BB962C8B-B14F-4D97-AF65-F5344CB8AC3E}">
        <p14:creationId xmlns:p14="http://schemas.microsoft.com/office/powerpoint/2010/main" val="19788152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6BF9-155E-B32E-A02D-150D59567D2F}"/>
              </a:ext>
            </a:extLst>
          </p:cNvPr>
          <p:cNvSpPr>
            <a:spLocks noGrp="1"/>
          </p:cNvSpPr>
          <p:nvPr>
            <p:ph type="title"/>
          </p:nvPr>
        </p:nvSpPr>
        <p:spPr>
          <a:xfrm>
            <a:off x="1546272" y="630626"/>
            <a:ext cx="8276600" cy="1029731"/>
          </a:xfrm>
        </p:spPr>
        <p:txBody>
          <a:bodyPr>
            <a:normAutofit fontScale="90000"/>
          </a:bodyPr>
          <a:lstStyle/>
          <a:p>
            <a:r>
              <a:rPr lang="en-US" sz="4000" b="1" dirty="0">
                <a:latin typeface="Georgia Pro"/>
                <a:cs typeface="Arial"/>
              </a:rPr>
              <a:t>IRB Protocol Application – </a:t>
            </a:r>
            <a:br>
              <a:rPr lang="en-US" sz="4000" b="1" dirty="0">
                <a:latin typeface="Georgia Pro"/>
                <a:cs typeface="Arial"/>
              </a:rPr>
            </a:br>
            <a:r>
              <a:rPr lang="en-US" sz="4000" b="1" dirty="0">
                <a:latin typeface="Georgia Pro"/>
                <a:cs typeface="Arial"/>
              </a:rPr>
              <a:t>Section 1 Research Focus</a:t>
            </a:r>
          </a:p>
        </p:txBody>
      </p:sp>
      <p:sp>
        <p:nvSpPr>
          <p:cNvPr id="4" name="Slide Number Placeholder 3">
            <a:extLst>
              <a:ext uri="{FF2B5EF4-FFF2-40B4-BE49-F238E27FC236}">
                <a16:creationId xmlns:a16="http://schemas.microsoft.com/office/drawing/2014/main" id="{D07A98D4-BA7E-FD51-E850-7C0D88A9A365}"/>
              </a:ext>
            </a:extLst>
          </p:cNvPr>
          <p:cNvSpPr>
            <a:spLocks noGrp="1"/>
          </p:cNvSpPr>
          <p:nvPr>
            <p:ph type="sldNum" sz="quarter" idx="4"/>
          </p:nvPr>
        </p:nvSpPr>
        <p:spPr/>
        <p:txBody>
          <a:bodyPr/>
          <a:lstStyle/>
          <a:p>
            <a:fld id="{1BFB44AE-E8EC-4649-B0F6-833A69ED8138}" type="slidenum">
              <a:rPr lang="en-US" smtClean="0"/>
              <a:t>12</a:t>
            </a:fld>
            <a:endParaRPr lang="en-US"/>
          </a:p>
        </p:txBody>
      </p:sp>
      <p:sp>
        <p:nvSpPr>
          <p:cNvPr id="3" name="Subtitle 2">
            <a:extLst>
              <a:ext uri="{FF2B5EF4-FFF2-40B4-BE49-F238E27FC236}">
                <a16:creationId xmlns:a16="http://schemas.microsoft.com/office/drawing/2014/main" id="{6EDEC470-A661-7190-65A4-E4504130A145}"/>
              </a:ext>
            </a:extLst>
          </p:cNvPr>
          <p:cNvSpPr>
            <a:spLocks noGrp="1"/>
          </p:cNvSpPr>
          <p:nvPr>
            <p:ph type="body" sz="quarter" idx="20"/>
          </p:nvPr>
        </p:nvSpPr>
        <p:spPr>
          <a:xfrm>
            <a:off x="1546272" y="2183574"/>
            <a:ext cx="8276601" cy="2207952"/>
          </a:xfrm>
        </p:spPr>
        <p:txBody>
          <a:bodyPr vert="horz" lIns="91440" tIns="45720" rIns="91440" bIns="45720" rtlCol="0" anchor="t">
            <a:noAutofit/>
          </a:bodyPr>
          <a:lstStyle/>
          <a:p>
            <a:pPr marL="342900" indent="-342900" algn="l">
              <a:buFont typeface="Arial" panose="020B0604020202020204" pitchFamily="34" charset="0"/>
              <a:buChar char="•"/>
            </a:pPr>
            <a:r>
              <a:rPr lang="en-US" sz="2800" dirty="0">
                <a:latin typeface="Georgia Pro"/>
                <a:cs typeface="Arial"/>
              </a:rPr>
              <a:t>Purpose of the research </a:t>
            </a:r>
          </a:p>
          <a:p>
            <a:pPr marL="342900" indent="-342900" algn="l">
              <a:buFont typeface="Arial" panose="020B0604020202020204" pitchFamily="34" charset="0"/>
              <a:buChar char="•"/>
            </a:pPr>
            <a:r>
              <a:rPr lang="en-US" sz="2800" dirty="0">
                <a:latin typeface="Georgia Pro"/>
                <a:cs typeface="Arial"/>
              </a:rPr>
              <a:t>Relevance to previous or current scholarly investigations</a:t>
            </a:r>
          </a:p>
          <a:p>
            <a:pPr marL="342900" indent="-342900" algn="l">
              <a:buFont typeface="Arial" panose="020B0604020202020204" pitchFamily="34" charset="0"/>
              <a:buChar char="•"/>
            </a:pPr>
            <a:r>
              <a:rPr lang="en-US" sz="2800" dirty="0">
                <a:latin typeface="Georgia Pro"/>
                <a:cs typeface="Arial"/>
              </a:rPr>
              <a:t>End GOAL?</a:t>
            </a:r>
          </a:p>
          <a:p>
            <a:pPr algn="l"/>
            <a:endParaRPr lang="en-US" sz="2400" dirty="0">
              <a:latin typeface="Georgia Pro"/>
            </a:endParaRPr>
          </a:p>
        </p:txBody>
      </p:sp>
    </p:spTree>
    <p:extLst>
      <p:ext uri="{BB962C8B-B14F-4D97-AF65-F5344CB8AC3E}">
        <p14:creationId xmlns:p14="http://schemas.microsoft.com/office/powerpoint/2010/main" val="37796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7504-A200-52C6-D8E3-8E3E3B170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8C891-D3DB-B16B-00F9-D43BB8398AEF}"/>
              </a:ext>
            </a:extLst>
          </p:cNvPr>
          <p:cNvSpPr>
            <a:spLocks noGrp="1"/>
          </p:cNvSpPr>
          <p:nvPr>
            <p:ph type="title"/>
          </p:nvPr>
        </p:nvSpPr>
        <p:spPr>
          <a:xfrm>
            <a:off x="1546272" y="630627"/>
            <a:ext cx="8276600" cy="1041762"/>
          </a:xfrm>
        </p:spPr>
        <p:txBody>
          <a:bodyPr>
            <a:normAutofit fontScale="90000"/>
          </a:bodyPr>
          <a:lstStyle/>
          <a:p>
            <a:r>
              <a:rPr lang="en-US" sz="4000" b="1" dirty="0">
                <a:latin typeface="Georgia Pro"/>
                <a:cs typeface="Arial"/>
              </a:rPr>
              <a:t>IRB Protocol Application - Section 2 Methods</a:t>
            </a:r>
          </a:p>
        </p:txBody>
      </p:sp>
      <p:sp>
        <p:nvSpPr>
          <p:cNvPr id="4" name="Slide Number Placeholder 3">
            <a:extLst>
              <a:ext uri="{FF2B5EF4-FFF2-40B4-BE49-F238E27FC236}">
                <a16:creationId xmlns:a16="http://schemas.microsoft.com/office/drawing/2014/main" id="{EF7B5F1F-63CD-0BB3-9808-7A72EBD0D6F4}"/>
              </a:ext>
            </a:extLst>
          </p:cNvPr>
          <p:cNvSpPr>
            <a:spLocks noGrp="1"/>
          </p:cNvSpPr>
          <p:nvPr>
            <p:ph type="sldNum" sz="quarter" idx="4"/>
          </p:nvPr>
        </p:nvSpPr>
        <p:spPr/>
        <p:txBody>
          <a:bodyPr/>
          <a:lstStyle/>
          <a:p>
            <a:fld id="{1BFB44AE-E8EC-4649-B0F6-833A69ED8138}" type="slidenum">
              <a:rPr lang="en-US" smtClean="0"/>
              <a:t>13</a:t>
            </a:fld>
            <a:endParaRPr lang="en-US"/>
          </a:p>
        </p:txBody>
      </p:sp>
      <p:sp>
        <p:nvSpPr>
          <p:cNvPr id="3" name="Subtitle 2">
            <a:extLst>
              <a:ext uri="{FF2B5EF4-FFF2-40B4-BE49-F238E27FC236}">
                <a16:creationId xmlns:a16="http://schemas.microsoft.com/office/drawing/2014/main" id="{3E3BEE7D-FBB0-5721-D6D6-8524993C4628}"/>
              </a:ext>
            </a:extLst>
          </p:cNvPr>
          <p:cNvSpPr>
            <a:spLocks noGrp="1"/>
          </p:cNvSpPr>
          <p:nvPr>
            <p:ph type="body" sz="quarter" idx="20"/>
          </p:nvPr>
        </p:nvSpPr>
        <p:spPr>
          <a:xfrm>
            <a:off x="1546272" y="1672389"/>
            <a:ext cx="8276601" cy="4271211"/>
          </a:xfrm>
        </p:spPr>
        <p:txBody>
          <a:bodyPr vert="horz" lIns="91440" tIns="45720" rIns="91440" bIns="45720" rtlCol="0" anchor="t">
            <a:normAutofit lnSpcReduction="10000"/>
          </a:bodyPr>
          <a:lstStyle/>
          <a:p>
            <a:pPr marL="342900" indent="-342900" algn="l">
              <a:buFont typeface="Arial" panose="020B0604020202020204" pitchFamily="34" charset="0"/>
              <a:buChar char="•"/>
            </a:pPr>
            <a:r>
              <a:rPr lang="en-US" sz="2400" dirty="0">
                <a:latin typeface="Georgia Pro"/>
                <a:cs typeface="Arial"/>
              </a:rPr>
              <a:t>Summarize the overall design of your study</a:t>
            </a:r>
          </a:p>
          <a:p>
            <a:pPr marL="742950" lvl="1" indent="-285750" algn="l">
              <a:buFont typeface="Arial" panose="020B0604020202020204" pitchFamily="34" charset="0"/>
              <a:buChar char="•"/>
            </a:pPr>
            <a:r>
              <a:rPr lang="en-US" dirty="0">
                <a:latin typeface="Georgia Pro"/>
                <a:cs typeface="Arial"/>
              </a:rPr>
              <a:t>What kind of quantitative, qualitative, or mixed design are you using, for example, experimental randomized treatment, correlation, quasi-experimental, case study, etc.? What are the independent variables, interventions, treatments, etc.?</a:t>
            </a:r>
          </a:p>
          <a:p>
            <a:pPr marL="342900" indent="-342900" algn="l">
              <a:buFont typeface="Arial" panose="020B0604020202020204" pitchFamily="34" charset="0"/>
              <a:buChar char="•"/>
            </a:pPr>
            <a:r>
              <a:rPr lang="en-US" dirty="0">
                <a:latin typeface="Georgia Pro"/>
                <a:cs typeface="Arial"/>
              </a:rPr>
              <a:t>Provide a step-by-step outline of the activities included in this study</a:t>
            </a:r>
          </a:p>
          <a:p>
            <a:pPr lvl="1" algn="l"/>
            <a:r>
              <a:rPr lang="en-US" dirty="0">
                <a:latin typeface="Georgia Pro"/>
                <a:cs typeface="Arial"/>
              </a:rPr>
              <a:t>Example:</a:t>
            </a:r>
          </a:p>
          <a:p>
            <a:pPr lvl="1" algn="l"/>
            <a:r>
              <a:rPr lang="en-US" dirty="0">
                <a:latin typeface="Georgia Pro"/>
                <a:cs typeface="Arial"/>
              </a:rPr>
              <a:t>Step 1: Obtain IRB Approval</a:t>
            </a:r>
          </a:p>
          <a:p>
            <a:pPr lvl="1" algn="l"/>
            <a:r>
              <a:rPr lang="en-US" dirty="0">
                <a:latin typeface="Georgia Pro"/>
                <a:cs typeface="Arial"/>
              </a:rPr>
              <a:t>Step 2: Post recruitment flyers on bulleting boards</a:t>
            </a:r>
          </a:p>
          <a:p>
            <a:pPr lvl="1" algn="l"/>
            <a:r>
              <a:rPr lang="en-US" dirty="0">
                <a:latin typeface="Georgia Pro"/>
                <a:cs typeface="Arial"/>
              </a:rPr>
              <a:t>Step 3: Consent participants</a:t>
            </a:r>
          </a:p>
          <a:p>
            <a:pPr lvl="1" algn="l"/>
            <a:r>
              <a:rPr lang="en-US" dirty="0">
                <a:latin typeface="Georgia Pro"/>
                <a:cs typeface="Arial"/>
              </a:rPr>
              <a:t>Step 4: Experimental procedures/record with survey/audio/include provisions to minimize risks</a:t>
            </a:r>
          </a:p>
          <a:p>
            <a:pPr lvl="1" algn="l"/>
            <a:r>
              <a:rPr lang="en-US" dirty="0">
                <a:latin typeface="Georgia Pro"/>
                <a:cs typeface="Arial"/>
              </a:rPr>
              <a:t>Step 5: Analyze data using X-method</a:t>
            </a:r>
          </a:p>
          <a:p>
            <a:pPr lvl="1" algn="l"/>
            <a:r>
              <a:rPr lang="en-US" dirty="0">
                <a:latin typeface="Georgia Pro"/>
                <a:cs typeface="Arial"/>
              </a:rPr>
              <a:t>Step X: you get the idea….</a:t>
            </a:r>
          </a:p>
          <a:p>
            <a:pPr algn="l"/>
            <a:endParaRPr lang="en-US" dirty="0">
              <a:latin typeface="Georgia Pro"/>
            </a:endParaRPr>
          </a:p>
        </p:txBody>
      </p:sp>
    </p:spTree>
    <p:extLst>
      <p:ext uri="{BB962C8B-B14F-4D97-AF65-F5344CB8AC3E}">
        <p14:creationId xmlns:p14="http://schemas.microsoft.com/office/powerpoint/2010/main" val="305904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up)">
                                      <p:cBhvr>
                                        <p:cTn id="30" dur="500"/>
                                        <p:tgtEl>
                                          <p:spTgt spid="3">
                                            <p:txEl>
                                              <p:pRg st="5" end="5"/>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up)">
                                      <p:cBhvr>
                                        <p:cTn id="33" dur="500"/>
                                        <p:tgtEl>
                                          <p:spTgt spid="3">
                                            <p:txEl>
                                              <p:pRg st="6" end="6"/>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up)">
                                      <p:cBhvr>
                                        <p:cTn id="36" dur="500"/>
                                        <p:tgtEl>
                                          <p:spTgt spid="3">
                                            <p:txEl>
                                              <p:pRg st="7" end="7"/>
                                            </p:txEl>
                                          </p:spTgt>
                                        </p:tgtEl>
                                      </p:cBhvr>
                                    </p:animEffect>
                                  </p:childTnLst>
                                </p:cTn>
                              </p:par>
                              <p:par>
                                <p:cTn id="37" presetID="22" presetClass="entr" presetSubtype="1"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up)">
                                      <p:cBhvr>
                                        <p:cTn id="39" dur="500"/>
                                        <p:tgtEl>
                                          <p:spTgt spid="3">
                                            <p:txEl>
                                              <p:pRg st="8" end="8"/>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up)">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53AD7-A5DB-59A9-F867-3066AC4D3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8C5FB-4FE7-8577-FC95-5A9D675F175F}"/>
              </a:ext>
            </a:extLst>
          </p:cNvPr>
          <p:cNvSpPr>
            <a:spLocks noGrp="1"/>
          </p:cNvSpPr>
          <p:nvPr>
            <p:ph type="title"/>
          </p:nvPr>
        </p:nvSpPr>
        <p:spPr>
          <a:xfrm>
            <a:off x="1546272" y="630627"/>
            <a:ext cx="8276600" cy="1022682"/>
          </a:xfrm>
        </p:spPr>
        <p:txBody>
          <a:bodyPr>
            <a:normAutofit fontScale="90000"/>
          </a:bodyPr>
          <a:lstStyle/>
          <a:p>
            <a:r>
              <a:rPr lang="en-US" sz="4000" b="1" dirty="0">
                <a:latin typeface="Georgia Pro"/>
                <a:cs typeface="Arial"/>
              </a:rPr>
              <a:t>IRB Protocol Application - Section 3 Subject Recruitment</a:t>
            </a:r>
          </a:p>
        </p:txBody>
      </p:sp>
      <p:sp>
        <p:nvSpPr>
          <p:cNvPr id="4" name="Slide Number Placeholder 3">
            <a:extLst>
              <a:ext uri="{FF2B5EF4-FFF2-40B4-BE49-F238E27FC236}">
                <a16:creationId xmlns:a16="http://schemas.microsoft.com/office/drawing/2014/main" id="{1D6BBA74-FA22-FA53-9C5E-65F03684FB0E}"/>
              </a:ext>
            </a:extLst>
          </p:cNvPr>
          <p:cNvSpPr>
            <a:spLocks noGrp="1"/>
          </p:cNvSpPr>
          <p:nvPr>
            <p:ph type="sldNum" sz="quarter" idx="4"/>
          </p:nvPr>
        </p:nvSpPr>
        <p:spPr/>
        <p:txBody>
          <a:bodyPr/>
          <a:lstStyle/>
          <a:p>
            <a:fld id="{1BFB44AE-E8EC-4649-B0F6-833A69ED8138}" type="slidenum">
              <a:rPr lang="en-US" smtClean="0"/>
              <a:t>14</a:t>
            </a:fld>
            <a:endParaRPr lang="en-US"/>
          </a:p>
        </p:txBody>
      </p:sp>
      <p:sp>
        <p:nvSpPr>
          <p:cNvPr id="3" name="Subtitle 2">
            <a:extLst>
              <a:ext uri="{FF2B5EF4-FFF2-40B4-BE49-F238E27FC236}">
                <a16:creationId xmlns:a16="http://schemas.microsoft.com/office/drawing/2014/main" id="{EEA1E7A2-16CA-4146-FCCE-FCAE26BE73B3}"/>
              </a:ext>
            </a:extLst>
          </p:cNvPr>
          <p:cNvSpPr>
            <a:spLocks noGrp="1"/>
          </p:cNvSpPr>
          <p:nvPr>
            <p:ph type="body" sz="quarter" idx="20"/>
          </p:nvPr>
        </p:nvSpPr>
        <p:spPr>
          <a:xfrm>
            <a:off x="1546272" y="1852863"/>
            <a:ext cx="8276601" cy="4481185"/>
          </a:xfrm>
        </p:spPr>
        <p:txBody>
          <a:bodyPr vert="horz" lIns="91440" tIns="45720" rIns="91440" bIns="45720" rtlCol="0" anchor="t">
            <a:noAutofit/>
          </a:bodyPr>
          <a:lstStyle/>
          <a:p>
            <a:pPr marL="285750" indent="-285750" algn="l">
              <a:buFont typeface="Arial" panose="020B0604020202020204" pitchFamily="34" charset="0"/>
              <a:buChar char="•"/>
            </a:pPr>
            <a:r>
              <a:rPr lang="en-US" sz="2000" dirty="0">
                <a:latin typeface="Georgia Pro"/>
                <a:cs typeface="Arial"/>
              </a:rPr>
              <a:t>A human subject is a living individual about whom an investigator (whether professional or student) conducting research obtains data through intervention or interaction with the individual or identifiable private information. (Dept. of Health and Human Services, 45 CFR 46)</a:t>
            </a:r>
          </a:p>
          <a:p>
            <a:pPr marL="285750" indent="-285750" algn="l">
              <a:buFont typeface="Arial" panose="020B0604020202020204" pitchFamily="34" charset="0"/>
              <a:buChar char="•"/>
            </a:pPr>
            <a:r>
              <a:rPr lang="en-US" sz="2000" dirty="0">
                <a:latin typeface="Georgia Pro"/>
                <a:cs typeface="Arial"/>
              </a:rPr>
              <a:t>Describe the characteristics of the subject group(s) that will be used in the study.</a:t>
            </a:r>
          </a:p>
          <a:p>
            <a:pPr marL="285750" indent="-285750" algn="l">
              <a:buFont typeface="Arial" panose="020B0604020202020204" pitchFamily="34" charset="0"/>
              <a:buChar char="•"/>
            </a:pPr>
            <a:r>
              <a:rPr lang="en-US" sz="2000" dirty="0">
                <a:latin typeface="Georgia Pro"/>
              </a:rPr>
              <a:t>Participants in the study will include Indigenous people, activists, residents, who are 18 years old or older. </a:t>
            </a:r>
          </a:p>
          <a:p>
            <a:pPr marL="342900" indent="-342900" algn="l">
              <a:buFont typeface="Arial" panose="020B0604020202020204" pitchFamily="34" charset="0"/>
              <a:buChar char="•"/>
            </a:pPr>
            <a:r>
              <a:rPr lang="en-US" sz="2000" dirty="0">
                <a:latin typeface="Georgia Pro"/>
              </a:rPr>
              <a:t>IRB will need to abide by federal regulations</a:t>
            </a:r>
          </a:p>
          <a:p>
            <a:pPr marL="800100" lvl="1" indent="-342900" algn="l">
              <a:buFont typeface="Arial" panose="020B0604020202020204" pitchFamily="34" charset="0"/>
              <a:buChar char="•"/>
            </a:pPr>
            <a:r>
              <a:rPr lang="en-US" sz="2000" dirty="0">
                <a:latin typeface="Georgia Pro"/>
              </a:rPr>
              <a:t>FERPA</a:t>
            </a:r>
          </a:p>
          <a:p>
            <a:pPr marL="800100" lvl="1" indent="-342900" algn="l">
              <a:buFont typeface="Arial" panose="020B0604020202020204" pitchFamily="34" charset="0"/>
              <a:buChar char="•"/>
            </a:pPr>
            <a:r>
              <a:rPr lang="en-US" sz="2000" dirty="0">
                <a:latin typeface="Georgia Pro"/>
              </a:rPr>
              <a:t>HIPPA</a:t>
            </a:r>
          </a:p>
        </p:txBody>
      </p:sp>
    </p:spTree>
    <p:extLst>
      <p:ext uri="{BB962C8B-B14F-4D97-AF65-F5344CB8AC3E}">
        <p14:creationId xmlns:p14="http://schemas.microsoft.com/office/powerpoint/2010/main" val="18041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701A3-ABFE-3D37-4D34-F5BC54D60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687C2-D46A-8E2E-9626-8A308145AEC3}"/>
              </a:ext>
            </a:extLst>
          </p:cNvPr>
          <p:cNvSpPr>
            <a:spLocks noGrp="1"/>
          </p:cNvSpPr>
          <p:nvPr>
            <p:ph type="title"/>
          </p:nvPr>
        </p:nvSpPr>
        <p:spPr/>
        <p:txBody>
          <a:bodyPr>
            <a:normAutofit fontScale="90000"/>
          </a:bodyPr>
          <a:lstStyle/>
          <a:p>
            <a:r>
              <a:rPr lang="en-US" sz="4000" b="1" dirty="0">
                <a:latin typeface="Georgia Pro"/>
                <a:cs typeface="Arial"/>
              </a:rPr>
              <a:t>IRB Protocol Application - Section 4 Data Collection</a:t>
            </a:r>
          </a:p>
        </p:txBody>
      </p:sp>
      <p:sp>
        <p:nvSpPr>
          <p:cNvPr id="4" name="Slide Number Placeholder 3">
            <a:extLst>
              <a:ext uri="{FF2B5EF4-FFF2-40B4-BE49-F238E27FC236}">
                <a16:creationId xmlns:a16="http://schemas.microsoft.com/office/drawing/2014/main" id="{3B8C4C32-ACE5-86BB-F8CC-257F4F4D8DD1}"/>
              </a:ext>
            </a:extLst>
          </p:cNvPr>
          <p:cNvSpPr>
            <a:spLocks noGrp="1"/>
          </p:cNvSpPr>
          <p:nvPr>
            <p:ph type="sldNum" sz="quarter" idx="4"/>
          </p:nvPr>
        </p:nvSpPr>
        <p:spPr/>
        <p:txBody>
          <a:bodyPr/>
          <a:lstStyle/>
          <a:p>
            <a:fld id="{1BFB44AE-E8EC-4649-B0F6-833A69ED8138}" type="slidenum">
              <a:rPr lang="en-US" smtClean="0"/>
              <a:t>15</a:t>
            </a:fld>
            <a:endParaRPr lang="en-US"/>
          </a:p>
        </p:txBody>
      </p:sp>
      <p:sp>
        <p:nvSpPr>
          <p:cNvPr id="3" name="Subtitle 2">
            <a:extLst>
              <a:ext uri="{FF2B5EF4-FFF2-40B4-BE49-F238E27FC236}">
                <a16:creationId xmlns:a16="http://schemas.microsoft.com/office/drawing/2014/main" id="{9BFC2559-C5FB-C661-9335-B25C41253316}"/>
              </a:ext>
            </a:extLst>
          </p:cNvPr>
          <p:cNvSpPr>
            <a:spLocks noGrp="1"/>
          </p:cNvSpPr>
          <p:nvPr>
            <p:ph type="body" sz="quarter" idx="20"/>
          </p:nvPr>
        </p:nvSpPr>
        <p:spPr>
          <a:xfrm>
            <a:off x="1546272" y="1925053"/>
            <a:ext cx="8276601" cy="4302320"/>
          </a:xfrm>
        </p:spPr>
        <p:txBody>
          <a:bodyPr vert="horz" lIns="91440" tIns="45720" rIns="91440" bIns="45720" rtlCol="0" anchor="t">
            <a:normAutofit/>
          </a:bodyPr>
          <a:lstStyle/>
          <a:p>
            <a:pPr marL="342900" indent="-342900" algn="l">
              <a:buFont typeface="Arial" panose="020B0604020202020204" pitchFamily="34" charset="0"/>
              <a:buChar char="•"/>
            </a:pPr>
            <a:r>
              <a:rPr lang="en-US" sz="2400" dirty="0">
                <a:latin typeface="Georgia Pro"/>
              </a:rPr>
              <a:t>Describe the data you will collect</a:t>
            </a:r>
          </a:p>
          <a:p>
            <a:pPr marL="800100" lvl="1" indent="-342900" algn="l">
              <a:buFont typeface="Arial" panose="020B0604020202020204" pitchFamily="34" charset="0"/>
              <a:buChar char="•"/>
            </a:pPr>
            <a:r>
              <a:rPr lang="en-US" sz="2400" dirty="0">
                <a:latin typeface="Georgia Pro"/>
              </a:rPr>
              <a:t>Quantitative vs qualitative data, mixed methods</a:t>
            </a:r>
          </a:p>
          <a:p>
            <a:pPr marL="342900" indent="-342900" algn="l">
              <a:buFont typeface="Arial" panose="020B0604020202020204" pitchFamily="34" charset="0"/>
              <a:buChar char="•"/>
            </a:pPr>
            <a:r>
              <a:rPr lang="en-US" sz="2400" dirty="0">
                <a:latin typeface="Georgia Pro"/>
              </a:rPr>
              <a:t>Indicate the methods you will use to collect data from participants</a:t>
            </a:r>
          </a:p>
          <a:p>
            <a:pPr marL="800100" lvl="1" indent="-342900" algn="l">
              <a:buFont typeface="Arial" panose="020B0604020202020204" pitchFamily="34" charset="0"/>
              <a:buChar char="•"/>
            </a:pPr>
            <a:r>
              <a:rPr lang="en-US" sz="2400" dirty="0">
                <a:latin typeface="Georgia Pro"/>
              </a:rPr>
              <a:t>Paper survey/questionnaires, electronic survey/questionnaires, interview, audio/visual recording, bio-specimens</a:t>
            </a:r>
          </a:p>
          <a:p>
            <a:pPr marL="800100" lvl="1" indent="-342900">
              <a:buFont typeface="Arial" panose="020B0604020202020204" pitchFamily="34" charset="0"/>
              <a:buChar char="•"/>
            </a:pPr>
            <a:r>
              <a:rPr lang="en-US" sz="2400" dirty="0">
                <a:latin typeface="Georgia Pro"/>
              </a:rPr>
              <a:t>Resources: CPP Qualtrics, CPP Microsoft forms</a:t>
            </a:r>
          </a:p>
          <a:p>
            <a:pPr marL="342900" indent="-342900" algn="l">
              <a:buFont typeface="Arial" panose="020B0604020202020204" pitchFamily="34" charset="0"/>
              <a:buChar char="•"/>
            </a:pPr>
            <a:r>
              <a:rPr lang="en-US" sz="2400" dirty="0">
                <a:latin typeface="Georgia Pro"/>
              </a:rPr>
              <a:t>Explain where research will be conducted and provide necessary site authorizations</a:t>
            </a:r>
          </a:p>
          <a:p>
            <a:pPr marL="342900" indent="-342900" algn="l">
              <a:buFont typeface="Arial" panose="020B0604020202020204" pitchFamily="34" charset="0"/>
              <a:buChar char="•"/>
            </a:pPr>
            <a:endParaRPr lang="en-US" dirty="0">
              <a:latin typeface="Georgia Pro"/>
            </a:endParaRPr>
          </a:p>
        </p:txBody>
      </p:sp>
    </p:spTree>
    <p:extLst>
      <p:ext uri="{BB962C8B-B14F-4D97-AF65-F5344CB8AC3E}">
        <p14:creationId xmlns:p14="http://schemas.microsoft.com/office/powerpoint/2010/main" val="2313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
                                        <p:tgtEl>
                                          <p:spTgt spid="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75E9-8775-8152-5958-19196EBC1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68643-5C4A-426C-0D91-02C6AF7CA249}"/>
              </a:ext>
            </a:extLst>
          </p:cNvPr>
          <p:cNvSpPr>
            <a:spLocks noGrp="1"/>
          </p:cNvSpPr>
          <p:nvPr>
            <p:ph type="title"/>
          </p:nvPr>
        </p:nvSpPr>
        <p:spPr/>
        <p:txBody>
          <a:bodyPr>
            <a:normAutofit fontScale="90000"/>
          </a:bodyPr>
          <a:lstStyle/>
          <a:p>
            <a:r>
              <a:rPr lang="en-US" sz="4000" b="1" dirty="0">
                <a:latin typeface="Georgia Pro"/>
                <a:cs typeface="Arial"/>
              </a:rPr>
              <a:t>IRB Protocol Application - Section 5 Vulnerable Populations</a:t>
            </a:r>
          </a:p>
        </p:txBody>
      </p:sp>
      <p:sp>
        <p:nvSpPr>
          <p:cNvPr id="4" name="Slide Number Placeholder 3">
            <a:extLst>
              <a:ext uri="{FF2B5EF4-FFF2-40B4-BE49-F238E27FC236}">
                <a16:creationId xmlns:a16="http://schemas.microsoft.com/office/drawing/2014/main" id="{28BB429E-AEFD-ED98-361B-2138ABCFA164}"/>
              </a:ext>
            </a:extLst>
          </p:cNvPr>
          <p:cNvSpPr>
            <a:spLocks noGrp="1"/>
          </p:cNvSpPr>
          <p:nvPr>
            <p:ph type="sldNum" sz="quarter" idx="4"/>
          </p:nvPr>
        </p:nvSpPr>
        <p:spPr/>
        <p:txBody>
          <a:bodyPr/>
          <a:lstStyle/>
          <a:p>
            <a:fld id="{1BFB44AE-E8EC-4649-B0F6-833A69ED8138}" type="slidenum">
              <a:rPr lang="en-US" smtClean="0"/>
              <a:t>16</a:t>
            </a:fld>
            <a:endParaRPr lang="en-US"/>
          </a:p>
        </p:txBody>
      </p:sp>
      <p:sp>
        <p:nvSpPr>
          <p:cNvPr id="3" name="Subtitle 2">
            <a:extLst>
              <a:ext uri="{FF2B5EF4-FFF2-40B4-BE49-F238E27FC236}">
                <a16:creationId xmlns:a16="http://schemas.microsoft.com/office/drawing/2014/main" id="{E401EF64-738E-49C6-78F9-57EA4C285139}"/>
              </a:ext>
            </a:extLst>
          </p:cNvPr>
          <p:cNvSpPr>
            <a:spLocks noGrp="1"/>
          </p:cNvSpPr>
          <p:nvPr>
            <p:ph type="body" sz="quarter" idx="20"/>
          </p:nvPr>
        </p:nvSpPr>
        <p:spPr>
          <a:xfrm>
            <a:off x="1546272" y="2069431"/>
            <a:ext cx="8276601" cy="4157941"/>
          </a:xfrm>
        </p:spPr>
        <p:txBody>
          <a:bodyPr vert="horz" lIns="91440" tIns="45720" rIns="91440" bIns="45720" rtlCol="0" anchor="t">
            <a:normAutofit/>
          </a:bodyPr>
          <a:lstStyle/>
          <a:p>
            <a:pPr marL="342900" indent="-342900" algn="l">
              <a:buFont typeface="Arial" panose="020B0604020202020204" pitchFamily="34" charset="0"/>
              <a:buChar char="•"/>
            </a:pPr>
            <a:r>
              <a:rPr lang="en-US" sz="2400" dirty="0">
                <a:latin typeface="Georgia Pro"/>
              </a:rPr>
              <a:t>Indicate whether you will be working with vulnerable populations</a:t>
            </a:r>
          </a:p>
          <a:p>
            <a:pPr marL="800100" lvl="1" indent="-342900" algn="l">
              <a:buFont typeface="Arial" panose="020B0604020202020204" pitchFamily="34" charset="0"/>
              <a:buChar char="•"/>
            </a:pPr>
            <a:r>
              <a:rPr lang="en-US" sz="2400" dirty="0">
                <a:latin typeface="Georgia Pro"/>
              </a:rPr>
              <a:t>Children, prisoners, pregnant women, undocumented status, socially/economically vulnerable, illegal activities, &amp; others</a:t>
            </a:r>
          </a:p>
          <a:p>
            <a:pPr algn="l"/>
            <a:endParaRPr lang="en-US" sz="2400" dirty="0">
              <a:latin typeface="Georgia Pro"/>
            </a:endParaRPr>
          </a:p>
          <a:p>
            <a:pPr marL="342900" indent="-342900" algn="l">
              <a:buFont typeface="Arial" panose="020B0604020202020204" pitchFamily="34" charset="0"/>
              <a:buChar char="•"/>
            </a:pPr>
            <a:r>
              <a:rPr lang="en-US" sz="2400" dirty="0">
                <a:latin typeface="Georgia Pro"/>
              </a:rPr>
              <a:t>Will have to explain PIs experience &amp; training working with vulnerable population</a:t>
            </a:r>
          </a:p>
          <a:p>
            <a:pPr lvl="1" algn="l"/>
            <a:endParaRPr lang="en-US" sz="2400" dirty="0">
              <a:latin typeface="Georgia Pro"/>
            </a:endParaRPr>
          </a:p>
        </p:txBody>
      </p:sp>
    </p:spTree>
    <p:extLst>
      <p:ext uri="{BB962C8B-B14F-4D97-AF65-F5344CB8AC3E}">
        <p14:creationId xmlns:p14="http://schemas.microsoft.com/office/powerpoint/2010/main" val="15925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up)">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0550F-F5D2-56B0-77BA-5B2A21B84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921EF-8E7F-05CE-C2D4-8F8D9373F94B}"/>
              </a:ext>
            </a:extLst>
          </p:cNvPr>
          <p:cNvSpPr>
            <a:spLocks noGrp="1"/>
          </p:cNvSpPr>
          <p:nvPr>
            <p:ph type="title"/>
          </p:nvPr>
        </p:nvSpPr>
        <p:spPr/>
        <p:txBody>
          <a:bodyPr>
            <a:normAutofit fontScale="90000"/>
          </a:bodyPr>
          <a:lstStyle/>
          <a:p>
            <a:r>
              <a:rPr lang="en-US" sz="4000" b="1">
                <a:latin typeface="Georgia Pro"/>
                <a:cs typeface="Arial"/>
              </a:rPr>
              <a:t>IRB Protocol Application - Section 6 Data Security</a:t>
            </a:r>
          </a:p>
        </p:txBody>
      </p:sp>
      <p:sp>
        <p:nvSpPr>
          <p:cNvPr id="4" name="Slide Number Placeholder 3">
            <a:extLst>
              <a:ext uri="{FF2B5EF4-FFF2-40B4-BE49-F238E27FC236}">
                <a16:creationId xmlns:a16="http://schemas.microsoft.com/office/drawing/2014/main" id="{2C536FBF-5102-A1AC-CFC1-D6C82A35A908}"/>
              </a:ext>
            </a:extLst>
          </p:cNvPr>
          <p:cNvSpPr>
            <a:spLocks noGrp="1"/>
          </p:cNvSpPr>
          <p:nvPr>
            <p:ph type="sldNum" sz="quarter" idx="4"/>
          </p:nvPr>
        </p:nvSpPr>
        <p:spPr/>
        <p:txBody>
          <a:bodyPr/>
          <a:lstStyle/>
          <a:p>
            <a:fld id="{1BFB44AE-E8EC-4649-B0F6-833A69ED8138}" type="slidenum">
              <a:rPr lang="en-US" smtClean="0"/>
              <a:t>17</a:t>
            </a:fld>
            <a:endParaRPr lang="en-US"/>
          </a:p>
        </p:txBody>
      </p:sp>
      <p:sp>
        <p:nvSpPr>
          <p:cNvPr id="3" name="Subtitle 2">
            <a:extLst>
              <a:ext uri="{FF2B5EF4-FFF2-40B4-BE49-F238E27FC236}">
                <a16:creationId xmlns:a16="http://schemas.microsoft.com/office/drawing/2014/main" id="{96255746-3C6F-C7E6-06CC-60598BC57FD3}"/>
              </a:ext>
            </a:extLst>
          </p:cNvPr>
          <p:cNvSpPr>
            <a:spLocks noGrp="1"/>
          </p:cNvSpPr>
          <p:nvPr>
            <p:ph type="body" sz="quarter" idx="20"/>
          </p:nvPr>
        </p:nvSpPr>
        <p:spPr>
          <a:xfrm>
            <a:off x="1546272" y="1961147"/>
            <a:ext cx="8276601" cy="4372901"/>
          </a:xfrm>
        </p:spPr>
        <p:txBody>
          <a:bodyPr vert="horz" lIns="91440" tIns="45720" rIns="91440" bIns="45720" rtlCol="0" anchor="t">
            <a:noAutofit/>
          </a:bodyPr>
          <a:lstStyle/>
          <a:p>
            <a:pPr marL="285750" indent="-285750" algn="l">
              <a:lnSpc>
                <a:spcPct val="120000"/>
              </a:lnSpc>
              <a:buFont typeface="Arial" panose="020B0604020202020204" pitchFamily="34" charset="0"/>
              <a:buChar char="•"/>
            </a:pPr>
            <a:r>
              <a:rPr lang="en-US" sz="1600" dirty="0">
                <a:latin typeface="Georgia Pro"/>
              </a:rPr>
              <a:t>The researcher must provide a plan sufficient to protect personal information from improper use and disclosures. The CPP IRB often recommends storing data on CPP OneDrive due to the technical safeguards it assures.</a:t>
            </a:r>
            <a:endParaRPr lang="en-US" sz="1600" dirty="0"/>
          </a:p>
          <a:p>
            <a:pPr marL="285750" indent="-285750" algn="l">
              <a:lnSpc>
                <a:spcPct val="120000"/>
              </a:lnSpc>
              <a:buFont typeface="Arial" panose="020B0604020202020204" pitchFamily="34" charset="0"/>
              <a:buChar char="•"/>
            </a:pPr>
            <a:endParaRPr lang="en-US" sz="1600" dirty="0">
              <a:latin typeface="Georgia Pro"/>
            </a:endParaRPr>
          </a:p>
          <a:p>
            <a:pPr marL="285750" indent="-285750" algn="l">
              <a:lnSpc>
                <a:spcPct val="120000"/>
              </a:lnSpc>
              <a:buFont typeface="Arial" panose="020B0604020202020204" pitchFamily="34" charset="0"/>
              <a:buChar char="•"/>
            </a:pPr>
            <a:r>
              <a:rPr lang="en-US" sz="1600" b="1" dirty="0">
                <a:latin typeface="Georgia Pro"/>
                <a:cs typeface="Arial"/>
              </a:rPr>
              <a:t>Confidential:</a:t>
            </a:r>
            <a:r>
              <a:rPr lang="en-US" sz="1600" dirty="0">
                <a:latin typeface="Georgia Pro"/>
                <a:cs typeface="Arial"/>
              </a:rPr>
              <a:t> research participation means that the data from the research subject(s) can potentially be identified or linked to a particular individual. Thus, any data collected face-to-face (consumer survey, focus groups, standing in front of a classroom, collecting IP addresses, etc.) is automatically considered in the category of being “confidential” </a:t>
            </a:r>
          </a:p>
          <a:p>
            <a:pPr marL="285750" indent="-285750" algn="l">
              <a:lnSpc>
                <a:spcPct val="120000"/>
              </a:lnSpc>
              <a:buFont typeface="Arial" panose="020B0604020202020204" pitchFamily="34" charset="0"/>
              <a:buChar char="•"/>
            </a:pPr>
            <a:endParaRPr lang="en-US" sz="1600" dirty="0">
              <a:latin typeface="Georgia Pro"/>
            </a:endParaRPr>
          </a:p>
          <a:p>
            <a:pPr marL="285750" indent="-285750" algn="l">
              <a:lnSpc>
                <a:spcPct val="120000"/>
              </a:lnSpc>
              <a:buFont typeface="Arial" panose="020B0604020202020204" pitchFamily="34" charset="0"/>
              <a:buChar char="•"/>
            </a:pPr>
            <a:r>
              <a:rPr lang="en-US" sz="1600" dirty="0">
                <a:latin typeface="Georgia Pro"/>
                <a:cs typeface="Arial"/>
              </a:rPr>
              <a:t>A </a:t>
            </a:r>
            <a:r>
              <a:rPr lang="en-US" sz="1600" b="1" dirty="0">
                <a:latin typeface="Georgia Pro"/>
                <a:cs typeface="Arial"/>
              </a:rPr>
              <a:t>strictly anonymous</a:t>
            </a:r>
            <a:r>
              <a:rPr lang="en-US" sz="1600" dirty="0">
                <a:latin typeface="Georgia Pro"/>
                <a:cs typeface="Arial"/>
              </a:rPr>
              <a:t> study design is one in which it is impossible to trace data or information back to the research subject from whom it was obtained. In other words, the data cannot be identified to any research participant, not even by the researcher. </a:t>
            </a:r>
          </a:p>
          <a:p>
            <a:pPr marL="285750" indent="-285750" algn="l">
              <a:lnSpc>
                <a:spcPct val="120000"/>
              </a:lnSpc>
              <a:buFont typeface="Arial" panose="020B0604020202020204" pitchFamily="34" charset="0"/>
              <a:buChar char="•"/>
            </a:pPr>
            <a:endParaRPr lang="en-US" sz="1600" dirty="0">
              <a:latin typeface="Georgia Pro"/>
            </a:endParaRPr>
          </a:p>
        </p:txBody>
      </p:sp>
    </p:spTree>
    <p:extLst>
      <p:ext uri="{BB962C8B-B14F-4D97-AF65-F5344CB8AC3E}">
        <p14:creationId xmlns:p14="http://schemas.microsoft.com/office/powerpoint/2010/main" val="11260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4FEF4-4A4F-56D0-25A3-6CA528AB7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95605-3F96-EB5E-DEBA-C2F5A3F73D6D}"/>
              </a:ext>
            </a:extLst>
          </p:cNvPr>
          <p:cNvSpPr>
            <a:spLocks noGrp="1"/>
          </p:cNvSpPr>
          <p:nvPr>
            <p:ph type="title"/>
          </p:nvPr>
        </p:nvSpPr>
        <p:spPr/>
        <p:txBody>
          <a:bodyPr>
            <a:normAutofit fontScale="90000"/>
          </a:bodyPr>
          <a:lstStyle/>
          <a:p>
            <a:r>
              <a:rPr lang="en-US" sz="4000" b="1">
                <a:latin typeface="Georgia Pro"/>
                <a:cs typeface="Arial"/>
              </a:rPr>
              <a:t>IRB Protocol Application - Section 7 Potential Risks</a:t>
            </a:r>
          </a:p>
        </p:txBody>
      </p:sp>
      <p:sp>
        <p:nvSpPr>
          <p:cNvPr id="4" name="Slide Number Placeholder 3">
            <a:extLst>
              <a:ext uri="{FF2B5EF4-FFF2-40B4-BE49-F238E27FC236}">
                <a16:creationId xmlns:a16="http://schemas.microsoft.com/office/drawing/2014/main" id="{ED7D3640-8C4E-06C4-C8FC-4B94D2F2503C}"/>
              </a:ext>
            </a:extLst>
          </p:cNvPr>
          <p:cNvSpPr>
            <a:spLocks noGrp="1"/>
          </p:cNvSpPr>
          <p:nvPr>
            <p:ph type="sldNum" sz="quarter" idx="4"/>
          </p:nvPr>
        </p:nvSpPr>
        <p:spPr/>
        <p:txBody>
          <a:bodyPr/>
          <a:lstStyle/>
          <a:p>
            <a:fld id="{1BFB44AE-E8EC-4649-B0F6-833A69ED8138}" type="slidenum">
              <a:rPr lang="en-US" smtClean="0"/>
              <a:t>18</a:t>
            </a:fld>
            <a:endParaRPr lang="en-US"/>
          </a:p>
        </p:txBody>
      </p:sp>
      <p:sp>
        <p:nvSpPr>
          <p:cNvPr id="3" name="Subtitle 2">
            <a:extLst>
              <a:ext uri="{FF2B5EF4-FFF2-40B4-BE49-F238E27FC236}">
                <a16:creationId xmlns:a16="http://schemas.microsoft.com/office/drawing/2014/main" id="{68D83035-E3D2-1806-BDF1-1CE75A61C854}"/>
              </a:ext>
            </a:extLst>
          </p:cNvPr>
          <p:cNvSpPr>
            <a:spLocks noGrp="1"/>
          </p:cNvSpPr>
          <p:nvPr>
            <p:ph type="body" sz="quarter" idx="20"/>
          </p:nvPr>
        </p:nvSpPr>
        <p:spPr>
          <a:xfrm>
            <a:off x="1546272" y="2237874"/>
            <a:ext cx="8276601" cy="4096174"/>
          </a:xfrm>
        </p:spPr>
        <p:txBody>
          <a:bodyPr vert="horz" lIns="91440" tIns="45720" rIns="91440" bIns="45720" rtlCol="0" anchor="t">
            <a:normAutofit/>
          </a:bodyPr>
          <a:lstStyle/>
          <a:p>
            <a:pPr marL="285750" indent="-285750" algn="l">
              <a:lnSpc>
                <a:spcPct val="100000"/>
              </a:lnSpc>
              <a:buFont typeface="Arial" panose="020B0604020202020204" pitchFamily="34" charset="0"/>
              <a:buChar char="•"/>
            </a:pPr>
            <a:r>
              <a:rPr lang="en-US" sz="2000" dirty="0">
                <a:latin typeface="Georgia Pro"/>
                <a:cs typeface="Arial"/>
              </a:rPr>
              <a:t>Minimal risk means that the </a:t>
            </a:r>
            <a:r>
              <a:rPr lang="en-US" sz="2000" b="1" dirty="0">
                <a:latin typeface="Georgia Pro"/>
                <a:cs typeface="Arial"/>
              </a:rPr>
              <a:t>probability and magnitude of harm or discomfort anticipated in the research are not greater in and of themselves than those ordinarily encountered in daily life</a:t>
            </a:r>
            <a:r>
              <a:rPr lang="en-US" sz="2000" dirty="0">
                <a:latin typeface="Georgia Pro"/>
                <a:cs typeface="Arial"/>
              </a:rPr>
              <a:t> or during the performance of routine physical or psychological examinations or tests</a:t>
            </a:r>
          </a:p>
          <a:p>
            <a:pPr marL="285750" indent="-285750" algn="l">
              <a:lnSpc>
                <a:spcPct val="100000"/>
              </a:lnSpc>
              <a:buFont typeface="Arial" panose="020B0604020202020204" pitchFamily="34" charset="0"/>
              <a:buChar char="•"/>
            </a:pPr>
            <a:endParaRPr lang="en-US" sz="2000" dirty="0">
              <a:latin typeface="Georgia Pro"/>
            </a:endParaRPr>
          </a:p>
          <a:p>
            <a:pPr marL="285750" indent="-285750" algn="l">
              <a:lnSpc>
                <a:spcPct val="100000"/>
              </a:lnSpc>
              <a:buFont typeface="Arial" panose="020B0604020202020204" pitchFamily="34" charset="0"/>
              <a:buChar char="•"/>
            </a:pPr>
            <a:r>
              <a:rPr lang="en-US" sz="2000" b="1" dirty="0">
                <a:latin typeface="Georgia Pro"/>
                <a:cs typeface="Arial"/>
              </a:rPr>
              <a:t>All studies have some risk even if they are just minimal risks.</a:t>
            </a:r>
            <a:endParaRPr lang="en-US" sz="2000" b="1" dirty="0">
              <a:latin typeface="Georgia Pro"/>
            </a:endParaRPr>
          </a:p>
          <a:p>
            <a:pPr marL="285750" indent="-285750" algn="l">
              <a:lnSpc>
                <a:spcPct val="100000"/>
              </a:lnSpc>
              <a:buFont typeface="Arial" panose="020B0604020202020204" pitchFamily="34" charset="0"/>
              <a:buChar char="•"/>
            </a:pPr>
            <a:endParaRPr lang="en-US" sz="2000" dirty="0">
              <a:latin typeface="Georgia Pro"/>
            </a:endParaRPr>
          </a:p>
        </p:txBody>
      </p:sp>
    </p:spTree>
    <p:extLst>
      <p:ext uri="{BB962C8B-B14F-4D97-AF65-F5344CB8AC3E}">
        <p14:creationId xmlns:p14="http://schemas.microsoft.com/office/powerpoint/2010/main" val="11887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E830-FDB4-5F63-A7A1-2AD1CD81EA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ADC6D-B9DC-96E4-A9DC-DC6BFE63E139}"/>
              </a:ext>
            </a:extLst>
          </p:cNvPr>
          <p:cNvSpPr>
            <a:spLocks noGrp="1"/>
          </p:cNvSpPr>
          <p:nvPr>
            <p:ph type="title"/>
          </p:nvPr>
        </p:nvSpPr>
        <p:spPr/>
        <p:txBody>
          <a:bodyPr>
            <a:normAutofit fontScale="90000"/>
          </a:bodyPr>
          <a:lstStyle/>
          <a:p>
            <a:r>
              <a:rPr lang="en-US" sz="4000" b="1" dirty="0">
                <a:latin typeface="Georgia Pro"/>
                <a:cs typeface="Arial"/>
              </a:rPr>
              <a:t>IRB Protocol Application - Section 8 Affiliation</a:t>
            </a:r>
          </a:p>
        </p:txBody>
      </p:sp>
      <p:sp>
        <p:nvSpPr>
          <p:cNvPr id="4" name="Slide Number Placeholder 3">
            <a:extLst>
              <a:ext uri="{FF2B5EF4-FFF2-40B4-BE49-F238E27FC236}">
                <a16:creationId xmlns:a16="http://schemas.microsoft.com/office/drawing/2014/main" id="{44B357D9-8BA9-4BD0-93E1-5D50CD92C5D8}"/>
              </a:ext>
            </a:extLst>
          </p:cNvPr>
          <p:cNvSpPr>
            <a:spLocks noGrp="1"/>
          </p:cNvSpPr>
          <p:nvPr>
            <p:ph type="sldNum" sz="quarter" idx="4"/>
          </p:nvPr>
        </p:nvSpPr>
        <p:spPr/>
        <p:txBody>
          <a:bodyPr/>
          <a:lstStyle/>
          <a:p>
            <a:fld id="{1BFB44AE-E8EC-4649-B0F6-833A69ED8138}" type="slidenum">
              <a:rPr lang="en-US" smtClean="0"/>
              <a:t>19</a:t>
            </a:fld>
            <a:endParaRPr lang="en-US"/>
          </a:p>
        </p:txBody>
      </p:sp>
      <p:sp>
        <p:nvSpPr>
          <p:cNvPr id="3" name="Subtitle 2">
            <a:extLst>
              <a:ext uri="{FF2B5EF4-FFF2-40B4-BE49-F238E27FC236}">
                <a16:creationId xmlns:a16="http://schemas.microsoft.com/office/drawing/2014/main" id="{3BA97A22-725E-4079-3130-535451C70DAF}"/>
              </a:ext>
            </a:extLst>
          </p:cNvPr>
          <p:cNvSpPr>
            <a:spLocks noGrp="1"/>
          </p:cNvSpPr>
          <p:nvPr>
            <p:ph type="body" sz="quarter" idx="20"/>
          </p:nvPr>
        </p:nvSpPr>
        <p:spPr>
          <a:xfrm>
            <a:off x="1546272" y="2298031"/>
            <a:ext cx="8276601" cy="3929341"/>
          </a:xfrm>
        </p:spPr>
        <p:txBody>
          <a:bodyPr vert="horz" lIns="91440" tIns="45720" rIns="91440" bIns="45720" rtlCol="0" anchor="t">
            <a:normAutofit/>
          </a:bodyPr>
          <a:lstStyle/>
          <a:p>
            <a:pPr marL="285750" indent="-285750" algn="l">
              <a:lnSpc>
                <a:spcPct val="100000"/>
              </a:lnSpc>
              <a:buFont typeface="Arial" panose="020B0604020202020204" pitchFamily="34" charset="0"/>
              <a:buChar char="•"/>
            </a:pPr>
            <a:r>
              <a:rPr lang="en-US" sz="2000" dirty="0">
                <a:latin typeface="Georgia Pro"/>
                <a:cs typeface="Arial"/>
              </a:rPr>
              <a:t>Disclose any pre-existing relationships with subjects (participants) or institutions involved in conducting study</a:t>
            </a:r>
          </a:p>
          <a:p>
            <a:pPr marL="742950" lvl="1" indent="-285750" algn="l">
              <a:lnSpc>
                <a:spcPct val="100000"/>
              </a:lnSpc>
              <a:buFont typeface="Arial" panose="020B0604020202020204" pitchFamily="34" charset="0"/>
              <a:buChar char="•"/>
            </a:pPr>
            <a:r>
              <a:rPr lang="en-US" sz="2000" dirty="0">
                <a:latin typeface="Georgia Pro"/>
                <a:cs typeface="Arial"/>
              </a:rPr>
              <a:t>Describe mitigation strategy to minimize undue influence/pressure on potential subjects</a:t>
            </a:r>
            <a:endParaRPr lang="en-US" sz="2000" dirty="0">
              <a:latin typeface="Georgia Pro"/>
            </a:endParaRPr>
          </a:p>
          <a:p>
            <a:pPr marL="0" indent="0" algn="l">
              <a:lnSpc>
                <a:spcPct val="100000"/>
              </a:lnSpc>
              <a:buNone/>
            </a:pPr>
            <a:endParaRPr lang="en-US" sz="2000" dirty="0">
              <a:latin typeface="Georgia Pro"/>
            </a:endParaRPr>
          </a:p>
        </p:txBody>
      </p:sp>
    </p:spTree>
    <p:extLst>
      <p:ext uri="{BB962C8B-B14F-4D97-AF65-F5344CB8AC3E}">
        <p14:creationId xmlns:p14="http://schemas.microsoft.com/office/powerpoint/2010/main" val="574156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730DB9-34FD-78BB-E727-61DAEDFB67FC}"/>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8366E7CD-0EFB-B540-FD76-AD03DB4C20CD}"/>
              </a:ext>
            </a:extLst>
          </p:cNvPr>
          <p:cNvSpPr>
            <a:spLocks noGrp="1"/>
          </p:cNvSpPr>
          <p:nvPr>
            <p:ph type="sldNum" sz="quarter" idx="4"/>
          </p:nvPr>
        </p:nvSpPr>
        <p:spPr/>
        <p:txBody>
          <a:bodyPr/>
          <a:lstStyle/>
          <a:p>
            <a:fld id="{1BFB44AE-E8EC-4649-B0F6-833A69ED8138}" type="slidenum">
              <a:rPr lang="en-US" smtClean="0"/>
              <a:pPr/>
              <a:t>2</a:t>
            </a:fld>
            <a:endParaRPr lang="en-US"/>
          </a:p>
        </p:txBody>
      </p:sp>
      <p:sp>
        <p:nvSpPr>
          <p:cNvPr id="2" name="Text Placeholder 1">
            <a:extLst>
              <a:ext uri="{FF2B5EF4-FFF2-40B4-BE49-F238E27FC236}">
                <a16:creationId xmlns:a16="http://schemas.microsoft.com/office/drawing/2014/main" id="{3D6ECD80-665C-19E5-606C-6FCBEF5BEBE9}"/>
              </a:ext>
            </a:extLst>
          </p:cNvPr>
          <p:cNvSpPr>
            <a:spLocks noGrp="1"/>
          </p:cNvSpPr>
          <p:nvPr>
            <p:ph type="body" sz="quarter" idx="10"/>
          </p:nvPr>
        </p:nvSpPr>
        <p:spPr>
          <a:xfrm>
            <a:off x="6110990" y="498764"/>
            <a:ext cx="4661394" cy="5929745"/>
          </a:xfrm>
        </p:spPr>
        <p:txBody>
          <a:bodyPr/>
          <a:lstStyle/>
          <a:p>
            <a:r>
              <a:rPr lang="en-US" sz="2400" dirty="0"/>
              <a:t>Basis of the IRB</a:t>
            </a:r>
          </a:p>
          <a:p>
            <a:pPr lvl="1"/>
            <a:r>
              <a:rPr lang="en-US" sz="2000" dirty="0">
                <a:solidFill>
                  <a:srgbClr val="000000"/>
                </a:solidFill>
              </a:rPr>
              <a:t>Belmont Report</a:t>
            </a:r>
          </a:p>
          <a:p>
            <a:pPr lvl="1"/>
            <a:r>
              <a:rPr lang="en-US" sz="2000" dirty="0">
                <a:solidFill>
                  <a:srgbClr val="000000"/>
                </a:solidFill>
              </a:rPr>
              <a:t>Federal definitions</a:t>
            </a:r>
          </a:p>
          <a:p>
            <a:pPr lvl="1"/>
            <a:r>
              <a:rPr lang="en-US" sz="2000" dirty="0">
                <a:solidFill>
                  <a:srgbClr val="000000"/>
                </a:solidFill>
              </a:rPr>
              <a:t>IRB structure and Review types</a:t>
            </a:r>
          </a:p>
          <a:p>
            <a:r>
              <a:rPr lang="en-US" sz="2400" dirty="0"/>
              <a:t>Researcher responsibilities</a:t>
            </a:r>
          </a:p>
          <a:p>
            <a:pPr lvl="1"/>
            <a:r>
              <a:rPr lang="en-US" sz="2000" dirty="0">
                <a:solidFill>
                  <a:srgbClr val="000000"/>
                </a:solidFill>
              </a:rPr>
              <a:t>Faculty advisor and Student PI relationship</a:t>
            </a:r>
          </a:p>
          <a:p>
            <a:r>
              <a:rPr lang="en-US" sz="2400" dirty="0"/>
              <a:t>Application sections and common pitfalls</a:t>
            </a:r>
          </a:p>
        </p:txBody>
      </p:sp>
    </p:spTree>
    <p:extLst>
      <p:ext uri="{BB962C8B-B14F-4D97-AF65-F5344CB8AC3E}">
        <p14:creationId xmlns:p14="http://schemas.microsoft.com/office/powerpoint/2010/main" val="60788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left)">
                                      <p:cBhvr>
                                        <p:cTn id="21" dur="500"/>
                                        <p:tgtEl>
                                          <p:spTgt spid="2">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wipe(left)">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left)">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917B6-0882-989C-146E-62752B5D0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59243-DE65-B967-FDEA-B938ADA06329}"/>
              </a:ext>
            </a:extLst>
          </p:cNvPr>
          <p:cNvSpPr>
            <a:spLocks noGrp="1"/>
          </p:cNvSpPr>
          <p:nvPr>
            <p:ph type="title"/>
          </p:nvPr>
        </p:nvSpPr>
        <p:spPr/>
        <p:txBody>
          <a:bodyPr>
            <a:normAutofit fontScale="90000"/>
          </a:bodyPr>
          <a:lstStyle/>
          <a:p>
            <a:r>
              <a:rPr lang="en-US" sz="4000" b="1">
                <a:latin typeface="Georgia Pro"/>
                <a:cs typeface="Arial"/>
              </a:rPr>
              <a:t>IRB Protocol Application - Section 9 Elements of Informed Consent</a:t>
            </a:r>
          </a:p>
        </p:txBody>
      </p:sp>
      <p:sp>
        <p:nvSpPr>
          <p:cNvPr id="4" name="Slide Number Placeholder 3">
            <a:extLst>
              <a:ext uri="{FF2B5EF4-FFF2-40B4-BE49-F238E27FC236}">
                <a16:creationId xmlns:a16="http://schemas.microsoft.com/office/drawing/2014/main" id="{F3250D61-18E1-7C1E-4C64-A450FFC16D1C}"/>
              </a:ext>
            </a:extLst>
          </p:cNvPr>
          <p:cNvSpPr>
            <a:spLocks noGrp="1"/>
          </p:cNvSpPr>
          <p:nvPr>
            <p:ph type="sldNum" sz="quarter" idx="4"/>
          </p:nvPr>
        </p:nvSpPr>
        <p:spPr/>
        <p:txBody>
          <a:bodyPr/>
          <a:lstStyle/>
          <a:p>
            <a:fld id="{1BFB44AE-E8EC-4649-B0F6-833A69ED8138}" type="slidenum">
              <a:rPr lang="en-US" smtClean="0"/>
              <a:t>20</a:t>
            </a:fld>
            <a:endParaRPr lang="en-US"/>
          </a:p>
        </p:txBody>
      </p:sp>
      <p:sp>
        <p:nvSpPr>
          <p:cNvPr id="3" name="Subtitle 2">
            <a:extLst>
              <a:ext uri="{FF2B5EF4-FFF2-40B4-BE49-F238E27FC236}">
                <a16:creationId xmlns:a16="http://schemas.microsoft.com/office/drawing/2014/main" id="{25CBCCEB-6F24-D391-BCB4-AFE508DABCD3}"/>
              </a:ext>
            </a:extLst>
          </p:cNvPr>
          <p:cNvSpPr>
            <a:spLocks noGrp="1"/>
          </p:cNvSpPr>
          <p:nvPr>
            <p:ph type="body" sz="quarter" idx="20"/>
          </p:nvPr>
        </p:nvSpPr>
        <p:spPr>
          <a:xfrm>
            <a:off x="1546272" y="2033338"/>
            <a:ext cx="8807692" cy="4127318"/>
          </a:xfrm>
        </p:spPr>
        <p:txBody>
          <a:bodyPr vert="horz" lIns="91440" tIns="45720" rIns="91440" bIns="45720" rtlCol="0" anchor="t">
            <a:noAutofit/>
          </a:bodyPr>
          <a:lstStyle/>
          <a:p>
            <a:pPr marL="342900" indent="-342900" algn="l">
              <a:lnSpc>
                <a:spcPct val="70000"/>
              </a:lnSpc>
              <a:buChar char="•"/>
            </a:pPr>
            <a:r>
              <a:rPr lang="en-US" sz="2000" dirty="0">
                <a:latin typeface="Georgia Pro"/>
                <a:cs typeface="Arial"/>
              </a:rPr>
              <a:t>Explanation of the purpose(s) </a:t>
            </a:r>
            <a:endParaRPr lang="en-US" sz="2000" dirty="0">
              <a:latin typeface="Georgia Pro"/>
            </a:endParaRPr>
          </a:p>
          <a:p>
            <a:pPr marL="285750" indent="-285750" algn="l">
              <a:lnSpc>
                <a:spcPct val="70000"/>
              </a:lnSpc>
              <a:buFont typeface="Arial" panose="020B0604020202020204" pitchFamily="34" charset="0"/>
              <a:buChar char="•"/>
            </a:pPr>
            <a:r>
              <a:rPr lang="en-US" sz="2000" dirty="0">
                <a:latin typeface="Georgia Pro"/>
                <a:cs typeface="Arial"/>
              </a:rPr>
              <a:t>Description of the procedure(s) </a:t>
            </a:r>
          </a:p>
          <a:p>
            <a:pPr marL="285750" indent="-285750" algn="l">
              <a:lnSpc>
                <a:spcPct val="70000"/>
              </a:lnSpc>
              <a:buFont typeface="Arial" panose="020B0604020202020204" pitchFamily="34" charset="0"/>
              <a:buChar char="•"/>
            </a:pPr>
            <a:r>
              <a:rPr lang="en-US" sz="2000" dirty="0">
                <a:latin typeface="Georgia Pro"/>
                <a:cs typeface="Arial"/>
              </a:rPr>
              <a:t>Summary of the data to be collected</a:t>
            </a:r>
          </a:p>
          <a:p>
            <a:pPr marL="285750" indent="-285750" algn="l">
              <a:lnSpc>
                <a:spcPct val="70000"/>
              </a:lnSpc>
              <a:buFont typeface="Arial" panose="020B0604020202020204" pitchFamily="34" charset="0"/>
              <a:buChar char="•"/>
            </a:pPr>
            <a:r>
              <a:rPr lang="en-US" sz="2000" dirty="0">
                <a:latin typeface="Georgia Pro"/>
                <a:cs typeface="Arial"/>
              </a:rPr>
              <a:t>Description of any foreseeable risks/ discomforts </a:t>
            </a:r>
          </a:p>
          <a:p>
            <a:pPr marL="285750" indent="-285750" algn="l">
              <a:lnSpc>
                <a:spcPct val="70000"/>
              </a:lnSpc>
              <a:buFont typeface="Arial" panose="020B0604020202020204" pitchFamily="34" charset="0"/>
              <a:buChar char="•"/>
            </a:pPr>
            <a:r>
              <a:rPr lang="en-US" sz="2000" dirty="0">
                <a:latin typeface="Georgia Pro"/>
                <a:cs typeface="Arial"/>
              </a:rPr>
              <a:t>Description of the benefits to the subject/ including compensation. </a:t>
            </a:r>
          </a:p>
          <a:p>
            <a:pPr marL="285750" indent="-285750" algn="l">
              <a:lnSpc>
                <a:spcPct val="70000"/>
              </a:lnSpc>
              <a:buFont typeface="Arial" panose="020B0604020202020204" pitchFamily="34" charset="0"/>
              <a:buChar char="•"/>
            </a:pPr>
            <a:r>
              <a:rPr lang="en-US" sz="2000" dirty="0">
                <a:latin typeface="Georgia Pro"/>
                <a:cs typeface="Arial"/>
              </a:rPr>
              <a:t>Explanation of how the investigator (PI) will maintain confidentiality of records. </a:t>
            </a:r>
          </a:p>
          <a:p>
            <a:pPr marL="285750" indent="-285750" algn="l">
              <a:lnSpc>
                <a:spcPct val="70000"/>
              </a:lnSpc>
              <a:buFont typeface="Arial" panose="020B0604020202020204" pitchFamily="34" charset="0"/>
              <a:buChar char="•"/>
            </a:pPr>
            <a:r>
              <a:rPr lang="en-US" sz="2000" dirty="0">
                <a:latin typeface="Georgia Pro"/>
                <a:cs typeface="Arial"/>
              </a:rPr>
              <a:t>Contact information of all PI’s and the IRB office, protocol number</a:t>
            </a:r>
          </a:p>
          <a:p>
            <a:pPr marL="285750" indent="-285750" algn="l">
              <a:lnSpc>
                <a:spcPct val="70000"/>
              </a:lnSpc>
              <a:buFont typeface="Arial" panose="020B0604020202020204" pitchFamily="34" charset="0"/>
              <a:buChar char="•"/>
            </a:pPr>
            <a:r>
              <a:rPr lang="en-US" sz="2000" dirty="0">
                <a:latin typeface="Georgia Pro"/>
                <a:cs typeface="Arial"/>
              </a:rPr>
              <a:t>A statement that participation is voluntary, that refusal to participate involves no penalty and that the subject may discontinue at anytime.</a:t>
            </a:r>
          </a:p>
          <a:p>
            <a:pPr marL="285750" indent="-285750" algn="l">
              <a:lnSpc>
                <a:spcPct val="70000"/>
              </a:lnSpc>
              <a:buFont typeface="Arial" panose="020B0604020202020204" pitchFamily="34" charset="0"/>
              <a:buChar char="•"/>
            </a:pPr>
            <a:r>
              <a:rPr lang="en-US" sz="2000" dirty="0">
                <a:latin typeface="Georgia Pro"/>
                <a:cs typeface="Arial"/>
              </a:rPr>
              <a:t>Anything else that will help the subject to understand.</a:t>
            </a:r>
          </a:p>
          <a:p>
            <a:pPr marL="285750" indent="-285750" algn="l">
              <a:lnSpc>
                <a:spcPct val="70000"/>
              </a:lnSpc>
              <a:buFont typeface="Arial" panose="020B0604020202020204" pitchFamily="34" charset="0"/>
              <a:buChar char="•"/>
            </a:pPr>
            <a:endParaRPr lang="en-US" sz="2000" dirty="0">
              <a:latin typeface="Georgia Pro"/>
            </a:endParaRPr>
          </a:p>
        </p:txBody>
      </p:sp>
    </p:spTree>
    <p:extLst>
      <p:ext uri="{BB962C8B-B14F-4D97-AF65-F5344CB8AC3E}">
        <p14:creationId xmlns:p14="http://schemas.microsoft.com/office/powerpoint/2010/main" val="13255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9D585-C563-433B-A0DF-D594E3322D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DFB7A4-0C56-3119-02B0-93B3EF43EF07}"/>
              </a:ext>
            </a:extLst>
          </p:cNvPr>
          <p:cNvSpPr>
            <a:spLocks noGrp="1"/>
          </p:cNvSpPr>
          <p:nvPr>
            <p:ph type="title"/>
          </p:nvPr>
        </p:nvSpPr>
        <p:spPr/>
        <p:txBody>
          <a:bodyPr>
            <a:normAutofit fontScale="90000"/>
          </a:bodyPr>
          <a:lstStyle/>
          <a:p>
            <a:r>
              <a:rPr lang="en-US" sz="4000" b="1" dirty="0">
                <a:latin typeface="Georgia Pro"/>
                <a:cs typeface="Arial"/>
              </a:rPr>
              <a:t>Submission Timeline</a:t>
            </a:r>
          </a:p>
        </p:txBody>
      </p:sp>
      <p:sp>
        <p:nvSpPr>
          <p:cNvPr id="4" name="Slide Number Placeholder 3">
            <a:extLst>
              <a:ext uri="{FF2B5EF4-FFF2-40B4-BE49-F238E27FC236}">
                <a16:creationId xmlns:a16="http://schemas.microsoft.com/office/drawing/2014/main" id="{E93C4649-BA6F-BD59-930C-DBB615E41D23}"/>
              </a:ext>
            </a:extLst>
          </p:cNvPr>
          <p:cNvSpPr>
            <a:spLocks noGrp="1"/>
          </p:cNvSpPr>
          <p:nvPr>
            <p:ph type="sldNum" sz="quarter" idx="4"/>
          </p:nvPr>
        </p:nvSpPr>
        <p:spPr/>
        <p:txBody>
          <a:bodyPr/>
          <a:lstStyle/>
          <a:p>
            <a:fld id="{1BFB44AE-E8EC-4649-B0F6-833A69ED8138}" type="slidenum">
              <a:rPr lang="en-US" smtClean="0"/>
              <a:t>21</a:t>
            </a:fld>
            <a:endParaRPr lang="en-US"/>
          </a:p>
        </p:txBody>
      </p:sp>
      <p:sp>
        <p:nvSpPr>
          <p:cNvPr id="3" name="Subtitle 2">
            <a:extLst>
              <a:ext uri="{FF2B5EF4-FFF2-40B4-BE49-F238E27FC236}">
                <a16:creationId xmlns:a16="http://schemas.microsoft.com/office/drawing/2014/main" id="{76D18338-B553-A457-EEA5-C595C014DF15}"/>
              </a:ext>
            </a:extLst>
          </p:cNvPr>
          <p:cNvSpPr>
            <a:spLocks noGrp="1"/>
          </p:cNvSpPr>
          <p:nvPr>
            <p:ph type="body" sz="quarter" idx="20"/>
          </p:nvPr>
        </p:nvSpPr>
        <p:spPr>
          <a:xfrm>
            <a:off x="1546272" y="2033338"/>
            <a:ext cx="8807692" cy="4127318"/>
          </a:xfrm>
        </p:spPr>
        <p:txBody>
          <a:bodyPr vert="horz" lIns="91440" tIns="45720" rIns="91440" bIns="45720" rtlCol="0" anchor="t">
            <a:noAutofit/>
          </a:bodyPr>
          <a:lstStyle/>
          <a:p>
            <a:pPr marL="342900" indent="-342900" algn="l">
              <a:lnSpc>
                <a:spcPct val="70000"/>
              </a:lnSpc>
              <a:buChar char="•"/>
            </a:pPr>
            <a:r>
              <a:rPr lang="en-US" sz="2000" dirty="0">
                <a:latin typeface="Georgia Pro"/>
                <a:cs typeface="Arial"/>
              </a:rPr>
              <a:t>Pre-Review (Administrative Review)</a:t>
            </a:r>
          </a:p>
          <a:p>
            <a:pPr lvl="1" indent="-342900">
              <a:lnSpc>
                <a:spcPct val="70000"/>
              </a:lnSpc>
              <a:buChar char="•"/>
            </a:pPr>
            <a:r>
              <a:rPr lang="en-US" sz="2000" dirty="0">
                <a:latin typeface="Georgia Pro"/>
                <a:cs typeface="Arial"/>
              </a:rPr>
              <a:t>Comments and Revisions</a:t>
            </a:r>
          </a:p>
          <a:p>
            <a:pPr lvl="1" indent="-342900">
              <a:lnSpc>
                <a:spcPct val="70000"/>
              </a:lnSpc>
              <a:buChar char="•"/>
            </a:pPr>
            <a:r>
              <a:rPr lang="en-US" sz="2000" dirty="0">
                <a:latin typeface="Georgia Pro"/>
                <a:cs typeface="Arial"/>
              </a:rPr>
              <a:t>5 – 15 days</a:t>
            </a:r>
          </a:p>
          <a:p>
            <a:pPr lvl="1" indent="-342900">
              <a:lnSpc>
                <a:spcPct val="70000"/>
              </a:lnSpc>
              <a:buChar char="•"/>
            </a:pPr>
            <a:endParaRPr lang="en-US" sz="2000" dirty="0">
              <a:latin typeface="Georgia Pro"/>
              <a:cs typeface="Arial"/>
            </a:endParaRPr>
          </a:p>
          <a:p>
            <a:pPr>
              <a:lnSpc>
                <a:spcPct val="70000"/>
              </a:lnSpc>
            </a:pPr>
            <a:r>
              <a:rPr lang="en-US" sz="2000" dirty="0">
                <a:latin typeface="Georgia Pro"/>
                <a:cs typeface="Arial"/>
              </a:rPr>
              <a:t>Under Review (IRB Member Review)</a:t>
            </a:r>
          </a:p>
          <a:p>
            <a:pPr lvl="1">
              <a:lnSpc>
                <a:spcPct val="70000"/>
              </a:lnSpc>
            </a:pPr>
            <a:r>
              <a:rPr lang="en-US" sz="2000" dirty="0">
                <a:latin typeface="Georgia Pro"/>
                <a:cs typeface="Arial"/>
              </a:rPr>
              <a:t>Comments and Revisions</a:t>
            </a:r>
          </a:p>
          <a:p>
            <a:pPr lvl="1">
              <a:lnSpc>
                <a:spcPct val="70000"/>
              </a:lnSpc>
            </a:pPr>
            <a:r>
              <a:rPr lang="en-US" sz="2000" dirty="0">
                <a:latin typeface="Georgia Pro"/>
                <a:cs typeface="Arial"/>
              </a:rPr>
              <a:t>10 – 15 days (longer if its full-board)</a:t>
            </a:r>
          </a:p>
          <a:p>
            <a:pPr lvl="1">
              <a:lnSpc>
                <a:spcPct val="70000"/>
              </a:lnSpc>
            </a:pPr>
            <a:endParaRPr lang="en-US" sz="2000" dirty="0">
              <a:latin typeface="Georgia Pro"/>
              <a:cs typeface="Arial"/>
            </a:endParaRPr>
          </a:p>
          <a:p>
            <a:pPr marL="0" indent="0">
              <a:lnSpc>
                <a:spcPct val="70000"/>
              </a:lnSpc>
              <a:buNone/>
            </a:pPr>
            <a:endParaRPr lang="en-US" sz="2000" dirty="0">
              <a:latin typeface="Georgia Pro"/>
            </a:endParaRPr>
          </a:p>
        </p:txBody>
      </p:sp>
    </p:spTree>
    <p:extLst>
      <p:ext uri="{BB962C8B-B14F-4D97-AF65-F5344CB8AC3E}">
        <p14:creationId xmlns:p14="http://schemas.microsoft.com/office/powerpoint/2010/main" val="54633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up)">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D4B89-FD14-A16F-F3FF-E6094002F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0DFE9-BF8C-3A2F-F1BE-A820A70073EE}"/>
              </a:ext>
            </a:extLst>
          </p:cNvPr>
          <p:cNvSpPr>
            <a:spLocks noGrp="1"/>
          </p:cNvSpPr>
          <p:nvPr>
            <p:ph type="title"/>
          </p:nvPr>
        </p:nvSpPr>
        <p:spPr/>
        <p:txBody>
          <a:bodyPr vert="horz" lIns="91440" tIns="45720" rIns="91440" bIns="45720" rtlCol="0" anchor="t">
            <a:normAutofit fontScale="90000"/>
          </a:bodyPr>
          <a:lstStyle/>
          <a:p>
            <a:r>
              <a:rPr lang="en-US" sz="4000" b="1">
                <a:latin typeface="Georgia Pro"/>
                <a:cs typeface="Arial"/>
              </a:rPr>
              <a:t>Resources</a:t>
            </a:r>
            <a:endParaRPr lang="en-US" b="1">
              <a:latin typeface="Georgia Pro"/>
            </a:endParaRPr>
          </a:p>
        </p:txBody>
      </p:sp>
      <p:sp>
        <p:nvSpPr>
          <p:cNvPr id="4" name="Slide Number Placeholder 3">
            <a:extLst>
              <a:ext uri="{FF2B5EF4-FFF2-40B4-BE49-F238E27FC236}">
                <a16:creationId xmlns:a16="http://schemas.microsoft.com/office/drawing/2014/main" id="{C6C2C206-29DA-D995-D690-DFC001B7952E}"/>
              </a:ext>
            </a:extLst>
          </p:cNvPr>
          <p:cNvSpPr>
            <a:spLocks noGrp="1"/>
          </p:cNvSpPr>
          <p:nvPr>
            <p:ph type="sldNum" sz="quarter" idx="4"/>
          </p:nvPr>
        </p:nvSpPr>
        <p:spPr/>
        <p:txBody>
          <a:bodyPr/>
          <a:lstStyle/>
          <a:p>
            <a:fld id="{1BFB44AE-E8EC-4649-B0F6-833A69ED8138}" type="slidenum">
              <a:rPr lang="en-US" smtClean="0"/>
              <a:t>22</a:t>
            </a:fld>
            <a:endParaRPr lang="en-US"/>
          </a:p>
        </p:txBody>
      </p:sp>
      <p:sp>
        <p:nvSpPr>
          <p:cNvPr id="3" name="Subtitle 2">
            <a:extLst>
              <a:ext uri="{FF2B5EF4-FFF2-40B4-BE49-F238E27FC236}">
                <a16:creationId xmlns:a16="http://schemas.microsoft.com/office/drawing/2014/main" id="{C0408ADC-7B0F-BB75-A64B-95A070CB5A98}"/>
              </a:ext>
            </a:extLst>
          </p:cNvPr>
          <p:cNvSpPr>
            <a:spLocks noGrp="1"/>
          </p:cNvSpPr>
          <p:nvPr>
            <p:ph type="body" sz="quarter" idx="20"/>
          </p:nvPr>
        </p:nvSpPr>
        <p:spPr>
          <a:xfrm>
            <a:off x="1546272" y="1973179"/>
            <a:ext cx="9655128" cy="4511842"/>
          </a:xfrm>
        </p:spPr>
        <p:txBody>
          <a:bodyPr vert="horz" lIns="91440" tIns="45720" rIns="91440" bIns="45720" rtlCol="0" anchor="t">
            <a:normAutofit/>
          </a:bodyPr>
          <a:lstStyle/>
          <a:p>
            <a:pPr algn="l">
              <a:lnSpc>
                <a:spcPct val="70000"/>
              </a:lnSpc>
            </a:pPr>
            <a:r>
              <a:rPr lang="en-US" dirty="0">
                <a:latin typeface="Georgia Pro"/>
                <a:cs typeface="Arial"/>
              </a:rPr>
              <a:t>IRB Determination Survey: </a:t>
            </a:r>
            <a:r>
              <a:rPr lang="en-US" dirty="0">
                <a:latin typeface="Georgia Pro"/>
                <a:cs typeface="Arial"/>
                <a:hlinkClick r:id="rId3"/>
              </a:rPr>
              <a:t>https://cpp.az1.qualtrics.com/jfe/form/SV</a:t>
            </a:r>
            <a:r>
              <a:rPr lang="en-US">
                <a:latin typeface="Georgia Pro"/>
                <a:cs typeface="Arial"/>
                <a:hlinkClick r:id="rId3"/>
              </a:rPr>
              <a:t>_1S7kWiKsqOpS2ma</a:t>
            </a:r>
            <a:endParaRPr lang="en-US" dirty="0">
              <a:latin typeface="Georgia Pro"/>
              <a:cs typeface="Arial"/>
            </a:endParaRPr>
          </a:p>
          <a:p>
            <a:pPr algn="l">
              <a:lnSpc>
                <a:spcPct val="70000"/>
              </a:lnSpc>
            </a:pPr>
            <a:r>
              <a:rPr lang="en-US">
                <a:latin typeface="Georgia Pro"/>
                <a:cs typeface="Arial"/>
              </a:rPr>
              <a:t>Subject </a:t>
            </a:r>
            <a:r>
              <a:rPr lang="en-US" dirty="0">
                <a:latin typeface="Georgia Pro"/>
                <a:cs typeface="Arial"/>
              </a:rPr>
              <a:t>Librarians</a:t>
            </a:r>
            <a:r>
              <a:rPr lang="en-US" dirty="0">
                <a:latin typeface="Georgia Pro"/>
              </a:rPr>
              <a:t>: </a:t>
            </a:r>
            <a:r>
              <a:rPr lang="en-US" dirty="0">
                <a:latin typeface="Georgia Pro"/>
                <a:cs typeface="Arial"/>
                <a:hlinkClick r:id="rId4"/>
              </a:rPr>
              <a:t>https://www.cpp.edu/library/reference-instruction/contact-subject-librarian.shtml</a:t>
            </a:r>
          </a:p>
          <a:p>
            <a:pPr marL="342900" indent="-342900" algn="l">
              <a:lnSpc>
                <a:spcPct val="70000"/>
              </a:lnSpc>
              <a:buChar char="•"/>
            </a:pPr>
            <a:r>
              <a:rPr lang="en-US" dirty="0">
                <a:latin typeface="Georgia Pro"/>
                <a:cs typeface="Arial"/>
                <a:hlinkClick r:id="rId5"/>
              </a:rPr>
              <a:t>https://libguides.library.cpp.edu/datamgmt</a:t>
            </a:r>
            <a:endParaRPr lang="en-US" dirty="0">
              <a:latin typeface="Georgia Pro"/>
            </a:endParaRPr>
          </a:p>
          <a:p>
            <a:pPr marL="342900" indent="-342900" algn="l">
              <a:lnSpc>
                <a:spcPct val="70000"/>
              </a:lnSpc>
              <a:buChar char="•"/>
            </a:pPr>
            <a:r>
              <a:rPr lang="en-US" dirty="0">
                <a:latin typeface="Georgia Pro"/>
                <a:cs typeface="Arial"/>
              </a:rPr>
              <a:t>Library Calendar: </a:t>
            </a:r>
            <a:r>
              <a:rPr lang="en-US" dirty="0">
                <a:latin typeface="Georgia Pro"/>
                <a:cs typeface="Arial"/>
                <a:hlinkClick r:id="rId6"/>
              </a:rPr>
              <a:t>https://cpp.libcal.com/</a:t>
            </a:r>
          </a:p>
          <a:p>
            <a:pPr marL="342900" indent="-342900" algn="l">
              <a:lnSpc>
                <a:spcPct val="70000"/>
              </a:lnSpc>
              <a:buChar char="•"/>
            </a:pPr>
            <a:r>
              <a:rPr lang="en-US" dirty="0">
                <a:latin typeface="Georgia Pro"/>
                <a:cs typeface="Arial"/>
              </a:rPr>
              <a:t>Writing Center: </a:t>
            </a:r>
            <a:r>
              <a:rPr lang="en-US" dirty="0">
                <a:latin typeface="Georgia Pro"/>
                <a:cs typeface="Arial"/>
                <a:hlinkClick r:id="rId7"/>
              </a:rPr>
              <a:t>https://www.cpp.edu/lrc/our-team/writing-center.shtml</a:t>
            </a:r>
            <a:endParaRPr lang="en-US" dirty="0">
              <a:latin typeface="Georgia Pro"/>
            </a:endParaRPr>
          </a:p>
          <a:p>
            <a:pPr marL="342900" indent="-342900" algn="l">
              <a:lnSpc>
                <a:spcPct val="70000"/>
              </a:lnSpc>
              <a:buChar char="•"/>
            </a:pPr>
            <a:r>
              <a:rPr lang="en-US" dirty="0">
                <a:latin typeface="Georgia Pro"/>
                <a:cs typeface="Arial"/>
              </a:rPr>
              <a:t>Bronco Scholar </a:t>
            </a:r>
            <a:endParaRPr lang="en-US" dirty="0">
              <a:latin typeface="Georgia Pro"/>
            </a:endParaRPr>
          </a:p>
          <a:p>
            <a:pPr marL="342900" indent="-342900" algn="l">
              <a:lnSpc>
                <a:spcPct val="70000"/>
              </a:lnSpc>
              <a:buChar char="•"/>
            </a:pPr>
            <a:r>
              <a:rPr lang="en-US" dirty="0">
                <a:latin typeface="Georgia Pro"/>
                <a:cs typeface="Arial"/>
              </a:rPr>
              <a:t>FAQ's: </a:t>
            </a:r>
            <a:r>
              <a:rPr lang="en-US" dirty="0">
                <a:latin typeface="Georgia Pro"/>
                <a:cs typeface="Arial"/>
                <a:hlinkClick r:id="rId8"/>
              </a:rPr>
              <a:t>https://www.cpp.edu/library/digital-collections/bronco-scholarworks/faq.shtml</a:t>
            </a:r>
          </a:p>
          <a:p>
            <a:pPr marL="342900" indent="-342900" algn="l">
              <a:lnSpc>
                <a:spcPct val="70000"/>
              </a:lnSpc>
              <a:buChar char="•"/>
            </a:pPr>
            <a:r>
              <a:rPr lang="en-US" dirty="0">
                <a:latin typeface="Georgia Pro"/>
                <a:cs typeface="Arial"/>
              </a:rPr>
              <a:t>Qualtrics: </a:t>
            </a:r>
            <a:r>
              <a:rPr lang="en-US" dirty="0">
                <a:latin typeface="Georgia Pro"/>
                <a:cs typeface="Arial"/>
                <a:hlinkClick r:id="rId9"/>
              </a:rPr>
              <a:t>https://www.cpp.edu/cba/customer-insights-lab/resources/qualtrics.shtml</a:t>
            </a:r>
          </a:p>
          <a:p>
            <a:pPr algn="l">
              <a:lnSpc>
                <a:spcPct val="70000"/>
              </a:lnSpc>
            </a:pPr>
            <a:endParaRPr lang="en-US" dirty="0">
              <a:latin typeface="Georgia Pro"/>
            </a:endParaRPr>
          </a:p>
          <a:p>
            <a:pPr marL="342900" indent="-342900" algn="l">
              <a:lnSpc>
                <a:spcPct val="70000"/>
              </a:lnSpc>
              <a:buChar char="•"/>
            </a:pPr>
            <a:endParaRPr lang="en-US" dirty="0">
              <a:latin typeface="Georgia Pro"/>
            </a:endParaRPr>
          </a:p>
          <a:p>
            <a:pPr marL="342900" indent="-342900" algn="l">
              <a:lnSpc>
                <a:spcPct val="70000"/>
              </a:lnSpc>
              <a:buChar char="•"/>
            </a:pPr>
            <a:endParaRPr lang="en-US" dirty="0">
              <a:latin typeface="Georgia Pro"/>
            </a:endParaRPr>
          </a:p>
          <a:p>
            <a:pPr marL="342900" indent="-342900" algn="l">
              <a:lnSpc>
                <a:spcPct val="70000"/>
              </a:lnSpc>
              <a:buChar char="•"/>
            </a:pPr>
            <a:endParaRPr lang="en-US" dirty="0">
              <a:latin typeface="Georgia Pro"/>
            </a:endParaRPr>
          </a:p>
          <a:p>
            <a:pPr marL="342900" indent="-342900" algn="l">
              <a:lnSpc>
                <a:spcPct val="70000"/>
              </a:lnSpc>
              <a:buChar char="•"/>
            </a:pPr>
            <a:endParaRPr lang="en-US" dirty="0">
              <a:latin typeface="Georgia Pro"/>
            </a:endParaRPr>
          </a:p>
        </p:txBody>
      </p:sp>
    </p:spTree>
    <p:extLst>
      <p:ext uri="{BB962C8B-B14F-4D97-AF65-F5344CB8AC3E}">
        <p14:creationId xmlns:p14="http://schemas.microsoft.com/office/powerpoint/2010/main" val="2931019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E27E-855F-1AA0-499A-9B9781471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73D65-8964-4CA9-FA63-FFEAC0708CD6}"/>
              </a:ext>
            </a:extLst>
          </p:cNvPr>
          <p:cNvSpPr>
            <a:spLocks noGrp="1"/>
          </p:cNvSpPr>
          <p:nvPr>
            <p:ph type="title"/>
          </p:nvPr>
        </p:nvSpPr>
        <p:spPr/>
        <p:txBody>
          <a:bodyPr vert="horz" lIns="91440" tIns="45720" rIns="91440" bIns="45720" rtlCol="0" anchor="t">
            <a:normAutofit fontScale="90000"/>
          </a:bodyPr>
          <a:lstStyle/>
          <a:p>
            <a:r>
              <a:rPr lang="en-US" sz="4000" b="1">
                <a:latin typeface="Georgia Pro"/>
                <a:cs typeface="Arial"/>
              </a:rPr>
              <a:t>Resources</a:t>
            </a:r>
            <a:endParaRPr lang="en-US" b="1">
              <a:latin typeface="Georgia Pro"/>
            </a:endParaRPr>
          </a:p>
        </p:txBody>
      </p:sp>
      <p:sp>
        <p:nvSpPr>
          <p:cNvPr id="4" name="Slide Number Placeholder 3">
            <a:extLst>
              <a:ext uri="{FF2B5EF4-FFF2-40B4-BE49-F238E27FC236}">
                <a16:creationId xmlns:a16="http://schemas.microsoft.com/office/drawing/2014/main" id="{75AC5F73-6829-83A6-748B-183E89489875}"/>
              </a:ext>
            </a:extLst>
          </p:cNvPr>
          <p:cNvSpPr>
            <a:spLocks noGrp="1"/>
          </p:cNvSpPr>
          <p:nvPr>
            <p:ph type="sldNum" sz="quarter" idx="4"/>
          </p:nvPr>
        </p:nvSpPr>
        <p:spPr/>
        <p:txBody>
          <a:bodyPr/>
          <a:lstStyle/>
          <a:p>
            <a:fld id="{1BFB44AE-E8EC-4649-B0F6-833A69ED8138}" type="slidenum">
              <a:rPr lang="en-US" smtClean="0"/>
              <a:t>23</a:t>
            </a:fld>
            <a:endParaRPr lang="en-US"/>
          </a:p>
        </p:txBody>
      </p:sp>
      <p:sp>
        <p:nvSpPr>
          <p:cNvPr id="3" name="Subtitle 2">
            <a:extLst>
              <a:ext uri="{FF2B5EF4-FFF2-40B4-BE49-F238E27FC236}">
                <a16:creationId xmlns:a16="http://schemas.microsoft.com/office/drawing/2014/main" id="{22811CCB-B0EC-171D-DAE3-4576DA6ADC0E}"/>
              </a:ext>
            </a:extLst>
          </p:cNvPr>
          <p:cNvSpPr>
            <a:spLocks noGrp="1"/>
          </p:cNvSpPr>
          <p:nvPr>
            <p:ph type="body" sz="quarter" idx="20"/>
          </p:nvPr>
        </p:nvSpPr>
        <p:spPr>
          <a:xfrm>
            <a:off x="1546272" y="1876926"/>
            <a:ext cx="8276601" cy="4584032"/>
          </a:xfrm>
        </p:spPr>
        <p:txBody>
          <a:bodyPr vert="horz" lIns="91440" tIns="45720" rIns="91440" bIns="45720" rtlCol="0" anchor="t">
            <a:normAutofit/>
          </a:bodyPr>
          <a:lstStyle/>
          <a:p>
            <a:pPr marL="0" indent="0" algn="l">
              <a:lnSpc>
                <a:spcPct val="70000"/>
              </a:lnSpc>
              <a:buNone/>
            </a:pPr>
            <a:r>
              <a:rPr lang="en-US" dirty="0">
                <a:latin typeface="Georgia Pro"/>
              </a:rPr>
              <a:t>More information:</a:t>
            </a:r>
          </a:p>
          <a:p>
            <a:pPr marL="342900" indent="-342900" algn="l">
              <a:lnSpc>
                <a:spcPct val="70000"/>
              </a:lnSpc>
              <a:buFont typeface="Arial,Sans-Serif"/>
              <a:buChar char="•"/>
            </a:pPr>
            <a:r>
              <a:rPr lang="en-US" dirty="0">
                <a:latin typeface="Georgia Pro"/>
              </a:rPr>
              <a:t>Human subject research: </a:t>
            </a:r>
            <a:r>
              <a:rPr lang="en-US" dirty="0">
                <a:latin typeface="Georgia Pro"/>
                <a:hlinkClick r:id="rId3"/>
              </a:rPr>
              <a:t>https://www.cpp.edu/research/research-compliance/index.shtml</a:t>
            </a:r>
            <a:endParaRPr lang="en-US" dirty="0">
              <a:latin typeface="Calibri"/>
              <a:ea typeface="Calibri"/>
              <a:cs typeface="Calibri"/>
            </a:endParaRPr>
          </a:p>
          <a:p>
            <a:pPr marL="342900" indent="-342900" algn="l">
              <a:lnSpc>
                <a:spcPct val="70000"/>
              </a:lnSpc>
              <a:buFont typeface="Arial,Sans-Serif"/>
              <a:buChar char="•"/>
            </a:pPr>
            <a:r>
              <a:rPr lang="en-US" dirty="0">
                <a:latin typeface="Georgia Pro"/>
              </a:rPr>
              <a:t>IRB protocol application process: </a:t>
            </a:r>
            <a:r>
              <a:rPr lang="en-US" dirty="0">
                <a:latin typeface="Georgia Pro"/>
                <a:hlinkClick r:id="rId4"/>
              </a:rPr>
              <a:t>https://www.cpp.edu/research/research-compliance/irb/protocol.shtml</a:t>
            </a:r>
            <a:endParaRPr lang="en-US" dirty="0">
              <a:latin typeface="Georgia Pro"/>
            </a:endParaRPr>
          </a:p>
          <a:p>
            <a:pPr marL="342900" indent="-342900" algn="l">
              <a:lnSpc>
                <a:spcPct val="70000"/>
              </a:lnSpc>
              <a:buFont typeface="Arial,Sans-Serif"/>
              <a:buChar char="•"/>
            </a:pPr>
            <a:r>
              <a:rPr lang="en-US" dirty="0">
                <a:latin typeface="Georgia Pro"/>
                <a:hlinkClick r:id="rId5"/>
              </a:rPr>
              <a:t>www.hhs.gov/ohrp/</a:t>
            </a:r>
            <a:endParaRPr lang="en-US" dirty="0">
              <a:latin typeface="Georgia Pro"/>
            </a:endParaRPr>
          </a:p>
          <a:p>
            <a:pPr marL="342900" indent="-342900" algn="l">
              <a:lnSpc>
                <a:spcPct val="70000"/>
              </a:lnSpc>
              <a:buFont typeface="Arial,Sans-Serif"/>
              <a:buChar char="•"/>
            </a:pPr>
            <a:r>
              <a:rPr lang="en-US" dirty="0">
                <a:latin typeface="Georgia Pro"/>
              </a:rPr>
              <a:t>CITI: </a:t>
            </a:r>
            <a:r>
              <a:rPr lang="en-US" dirty="0">
                <a:latin typeface="Georgia Pro"/>
                <a:hlinkClick r:id="rId6"/>
              </a:rPr>
              <a:t>https://about.citiprogram.org/</a:t>
            </a:r>
            <a:endParaRPr lang="en-US" dirty="0">
              <a:latin typeface="Georgia Pro"/>
            </a:endParaRPr>
          </a:p>
          <a:p>
            <a:pPr marL="342900" indent="-342900" algn="l">
              <a:lnSpc>
                <a:spcPct val="70000"/>
              </a:lnSpc>
              <a:buFont typeface="Arial,Sans-Serif"/>
              <a:buChar char="•"/>
            </a:pPr>
            <a:r>
              <a:rPr lang="en-US" dirty="0">
                <a:latin typeface="Georgia Pro"/>
              </a:rPr>
              <a:t>CITI Registration tutorial: </a:t>
            </a:r>
            <a:r>
              <a:rPr lang="en-US" dirty="0">
                <a:latin typeface="Georgia Pro"/>
                <a:hlinkClick r:id="rId7"/>
              </a:rPr>
              <a:t>https://www.cpp.edu/research/documents/citi-registration-2023.pdf</a:t>
            </a:r>
            <a:endParaRPr lang="en-US" dirty="0">
              <a:latin typeface="Georgia Pro"/>
            </a:endParaRPr>
          </a:p>
          <a:p>
            <a:pPr marL="342900" indent="-342900" algn="l">
              <a:lnSpc>
                <a:spcPct val="70000"/>
              </a:lnSpc>
              <a:buFont typeface="Arial,Sans-Serif"/>
              <a:buChar char="•"/>
            </a:pPr>
            <a:r>
              <a:rPr lang="en-US" dirty="0">
                <a:latin typeface="Georgia Pro"/>
              </a:rPr>
              <a:t>Cayuse: </a:t>
            </a:r>
            <a:r>
              <a:rPr lang="en-US" dirty="0">
                <a:latin typeface="Georgia Pro"/>
                <a:hlinkClick r:id="rId8"/>
              </a:rPr>
              <a:t>https://cpp.cayuse424.com/</a:t>
            </a:r>
            <a:endParaRPr lang="en-US" dirty="0">
              <a:latin typeface="Georgia Pro"/>
            </a:endParaRPr>
          </a:p>
          <a:p>
            <a:pPr marL="342900" indent="-342900" algn="l">
              <a:lnSpc>
                <a:spcPct val="70000"/>
              </a:lnSpc>
              <a:buFont typeface="Arial,Sans-Serif"/>
              <a:buChar char="•"/>
            </a:pPr>
            <a:r>
              <a:rPr lang="en-US" dirty="0">
                <a:latin typeface="Georgia Pro"/>
              </a:rPr>
              <a:t>Members of the IRB - Your college or discipline representative</a:t>
            </a:r>
            <a:endParaRPr lang="en-US" dirty="0"/>
          </a:p>
        </p:txBody>
      </p:sp>
    </p:spTree>
    <p:extLst>
      <p:ext uri="{BB962C8B-B14F-4D97-AF65-F5344CB8AC3E}">
        <p14:creationId xmlns:p14="http://schemas.microsoft.com/office/powerpoint/2010/main" val="3936324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94DA-B029-CA23-214B-8AFEC152D19D}"/>
              </a:ext>
            </a:extLst>
          </p:cNvPr>
          <p:cNvSpPr>
            <a:spLocks noGrp="1"/>
          </p:cNvSpPr>
          <p:nvPr>
            <p:ph type="title"/>
          </p:nvPr>
        </p:nvSpPr>
        <p:spPr>
          <a:xfrm>
            <a:off x="1357637" y="3221250"/>
            <a:ext cx="2886975" cy="415498"/>
          </a:xfrm>
        </p:spPr>
        <p:txBody>
          <a:bodyPr/>
          <a:lstStyle/>
          <a:p>
            <a:pPr algn="ctr"/>
            <a:r>
              <a:rPr lang="en-US">
                <a:latin typeface="Arial"/>
                <a:cs typeface="Arial"/>
              </a:rPr>
              <a:t>Questions?</a:t>
            </a:r>
            <a:endParaRPr lang="en-US"/>
          </a:p>
        </p:txBody>
      </p:sp>
      <p:sp>
        <p:nvSpPr>
          <p:cNvPr id="3" name="Slide Number Placeholder 2">
            <a:extLst>
              <a:ext uri="{FF2B5EF4-FFF2-40B4-BE49-F238E27FC236}">
                <a16:creationId xmlns:a16="http://schemas.microsoft.com/office/drawing/2014/main" id="{57314A41-D645-0996-8EC3-F549519A9B2B}"/>
              </a:ext>
            </a:extLst>
          </p:cNvPr>
          <p:cNvSpPr>
            <a:spLocks noGrp="1"/>
          </p:cNvSpPr>
          <p:nvPr>
            <p:ph type="sldNum" sz="quarter" idx="4"/>
          </p:nvPr>
        </p:nvSpPr>
        <p:spPr/>
        <p:txBody>
          <a:bodyPr/>
          <a:lstStyle/>
          <a:p>
            <a:fld id="{1BFB44AE-E8EC-4649-B0F6-833A69ED8138}" type="slidenum">
              <a:rPr lang="en-US" smtClean="0"/>
              <a:pPr/>
              <a:t>24</a:t>
            </a:fld>
            <a:endParaRPr lang="en-US"/>
          </a:p>
        </p:txBody>
      </p:sp>
      <p:sp>
        <p:nvSpPr>
          <p:cNvPr id="4" name="Text Placeholder 3">
            <a:extLst>
              <a:ext uri="{FF2B5EF4-FFF2-40B4-BE49-F238E27FC236}">
                <a16:creationId xmlns:a16="http://schemas.microsoft.com/office/drawing/2014/main" id="{92E3BBE1-AA6F-270F-D8BB-E712CFC7C69C}"/>
              </a:ext>
            </a:extLst>
          </p:cNvPr>
          <p:cNvSpPr>
            <a:spLocks noGrp="1"/>
          </p:cNvSpPr>
          <p:nvPr>
            <p:ph type="body" sz="quarter" idx="10"/>
          </p:nvPr>
        </p:nvSpPr>
        <p:spPr>
          <a:xfrm>
            <a:off x="5867094" y="775774"/>
            <a:ext cx="5571293" cy="5306453"/>
          </a:xfrm>
        </p:spPr>
        <p:txBody>
          <a:bodyPr/>
          <a:lstStyle/>
          <a:p>
            <a:pPr algn="ctr">
              <a:lnSpc>
                <a:spcPct val="70000"/>
              </a:lnSpc>
            </a:pPr>
            <a:endParaRPr lang="en-US" sz="2400" b="1">
              <a:solidFill>
                <a:srgbClr val="005030"/>
              </a:solidFill>
              <a:latin typeface="Georgia Pro"/>
              <a:cs typeface="Arial"/>
            </a:endParaRPr>
          </a:p>
          <a:p>
            <a:pPr algn="ctr">
              <a:lnSpc>
                <a:spcPct val="70000"/>
              </a:lnSpc>
            </a:pPr>
            <a:endParaRPr lang="en-US" sz="2400" b="1">
              <a:solidFill>
                <a:srgbClr val="005030"/>
              </a:solidFill>
              <a:latin typeface="Georgia Pro"/>
              <a:cs typeface="Arial"/>
            </a:endParaRPr>
          </a:p>
          <a:p>
            <a:pPr algn="ctr">
              <a:lnSpc>
                <a:spcPct val="70000"/>
              </a:lnSpc>
            </a:pPr>
            <a:endParaRPr lang="en-US" sz="2400" b="1">
              <a:solidFill>
                <a:srgbClr val="005030"/>
              </a:solidFill>
              <a:latin typeface="Georgia Pro"/>
              <a:cs typeface="Arial"/>
            </a:endParaRPr>
          </a:p>
          <a:p>
            <a:pPr algn="ctr">
              <a:lnSpc>
                <a:spcPct val="70000"/>
              </a:lnSpc>
            </a:pPr>
            <a:r>
              <a:rPr lang="en-US" sz="2400" b="1">
                <a:solidFill>
                  <a:srgbClr val="005030"/>
                </a:solidFill>
                <a:latin typeface="Georgia Pro"/>
                <a:cs typeface="Arial"/>
              </a:rPr>
              <a:t>IRB Office Contact Information:</a:t>
            </a:r>
            <a:endParaRPr lang="en-US" sz="2400">
              <a:solidFill>
                <a:srgbClr val="005030"/>
              </a:solidFill>
              <a:latin typeface="Georgia Pro"/>
              <a:cs typeface="Arial"/>
            </a:endParaRPr>
          </a:p>
          <a:p>
            <a:pPr marL="800100" lvl="1" indent="-342900" algn="ctr">
              <a:lnSpc>
                <a:spcPct val="70000"/>
              </a:lnSpc>
              <a:buFont typeface="Courier New,monospace"/>
              <a:buChar char="o"/>
            </a:pPr>
            <a:endParaRPr lang="en-US">
              <a:solidFill>
                <a:srgbClr val="005030"/>
              </a:solidFill>
              <a:latin typeface="Georgia Pro"/>
            </a:endParaRPr>
          </a:p>
          <a:p>
            <a:pPr lvl="1" algn="ctr">
              <a:lnSpc>
                <a:spcPct val="70000"/>
              </a:lnSpc>
            </a:pPr>
            <a:r>
              <a:rPr lang="en-US">
                <a:solidFill>
                  <a:srgbClr val="005030"/>
                </a:solidFill>
                <a:latin typeface="Georgia Pro"/>
                <a:cs typeface="Arial"/>
              </a:rPr>
              <a:t>IRB Office: </a:t>
            </a:r>
            <a:r>
              <a:rPr lang="en-US">
                <a:solidFill>
                  <a:srgbClr val="005030"/>
                </a:solidFill>
                <a:latin typeface="Georgia Pro"/>
                <a:cs typeface="Arial"/>
                <a:hlinkClick r:id="rId2"/>
              </a:rPr>
              <a:t>IRB-Office@cpp.edu</a:t>
            </a:r>
            <a:r>
              <a:rPr lang="en-US">
                <a:solidFill>
                  <a:srgbClr val="005030"/>
                </a:solidFill>
                <a:latin typeface="Georgia Pro"/>
                <a:cs typeface="Arial"/>
              </a:rPr>
              <a:t> </a:t>
            </a:r>
          </a:p>
          <a:p>
            <a:pPr lvl="1" algn="ctr">
              <a:lnSpc>
                <a:spcPct val="70000"/>
              </a:lnSpc>
            </a:pPr>
            <a:endParaRPr lang="en-US">
              <a:solidFill>
                <a:srgbClr val="005030"/>
              </a:solidFill>
              <a:latin typeface="Georgia Pro"/>
            </a:endParaRPr>
          </a:p>
          <a:p>
            <a:pPr lvl="1" algn="ctr">
              <a:lnSpc>
                <a:spcPct val="70000"/>
              </a:lnSpc>
            </a:pPr>
            <a:r>
              <a:rPr lang="en-US">
                <a:solidFill>
                  <a:srgbClr val="005030"/>
                </a:solidFill>
                <a:latin typeface="Georgia Pro"/>
                <a:cs typeface="Arial"/>
              </a:rPr>
              <a:t>Ruth Ramirez</a:t>
            </a:r>
          </a:p>
          <a:p>
            <a:pPr lvl="1" algn="ctr">
              <a:lnSpc>
                <a:spcPct val="70000"/>
              </a:lnSpc>
            </a:pPr>
            <a:r>
              <a:rPr lang="en-US">
                <a:solidFill>
                  <a:srgbClr val="005030"/>
                </a:solidFill>
                <a:latin typeface="Georgia Pro"/>
                <a:cs typeface="Arial"/>
              </a:rPr>
              <a:t>Research Compliance Specialist </a:t>
            </a:r>
          </a:p>
          <a:p>
            <a:pPr lvl="1" algn="ctr">
              <a:lnSpc>
                <a:spcPct val="70000"/>
              </a:lnSpc>
            </a:pPr>
            <a:r>
              <a:rPr lang="en-US">
                <a:solidFill>
                  <a:srgbClr val="005030"/>
                </a:solidFill>
                <a:latin typeface="Georgia Pro"/>
                <a:cs typeface="Arial"/>
                <a:hlinkClick r:id="rId3"/>
              </a:rPr>
              <a:t>ruthramirez@cpp.edu</a:t>
            </a:r>
            <a:r>
              <a:rPr lang="en-US">
                <a:solidFill>
                  <a:srgbClr val="005030"/>
                </a:solidFill>
                <a:latin typeface="Georgia Pro"/>
                <a:cs typeface="Arial"/>
              </a:rPr>
              <a:t> | ext. 3771</a:t>
            </a:r>
          </a:p>
          <a:p>
            <a:pPr lvl="1" algn="ctr">
              <a:lnSpc>
                <a:spcPct val="70000"/>
              </a:lnSpc>
            </a:pPr>
            <a:endParaRPr lang="en-US">
              <a:solidFill>
                <a:srgbClr val="005030"/>
              </a:solidFill>
              <a:latin typeface="Georgia Pro"/>
            </a:endParaRPr>
          </a:p>
          <a:p>
            <a:pPr lvl="1" algn="ctr">
              <a:lnSpc>
                <a:spcPct val="70000"/>
              </a:lnSpc>
            </a:pPr>
            <a:r>
              <a:rPr lang="en-US">
                <a:solidFill>
                  <a:srgbClr val="005030"/>
                </a:solidFill>
                <a:latin typeface="Georgia Pro"/>
                <a:cs typeface="Arial"/>
              </a:rPr>
              <a:t>Elizabeth Mendoza</a:t>
            </a:r>
          </a:p>
          <a:p>
            <a:pPr lvl="1" algn="ctr">
              <a:lnSpc>
                <a:spcPct val="70000"/>
              </a:lnSpc>
            </a:pPr>
            <a:r>
              <a:rPr lang="en-US">
                <a:solidFill>
                  <a:srgbClr val="005030"/>
                </a:solidFill>
                <a:latin typeface="Georgia Pro"/>
                <a:cs typeface="Arial"/>
              </a:rPr>
              <a:t>Research Compliance Officer</a:t>
            </a:r>
          </a:p>
          <a:p>
            <a:pPr lvl="1" algn="ctr">
              <a:lnSpc>
                <a:spcPct val="70000"/>
              </a:lnSpc>
            </a:pPr>
            <a:r>
              <a:rPr lang="en-US">
                <a:solidFill>
                  <a:srgbClr val="005030"/>
                </a:solidFill>
                <a:latin typeface="Georgia Pro"/>
                <a:cs typeface="Arial"/>
                <a:hlinkClick r:id="rId4"/>
              </a:rPr>
              <a:t>emendoza7@cpp.edu</a:t>
            </a:r>
            <a:r>
              <a:rPr lang="en-US">
                <a:solidFill>
                  <a:srgbClr val="005030"/>
                </a:solidFill>
                <a:latin typeface="Georgia Pro"/>
                <a:cs typeface="Arial"/>
              </a:rPr>
              <a:t> | ext. 3713</a:t>
            </a:r>
          </a:p>
          <a:p>
            <a:pPr algn="ctr">
              <a:lnSpc>
                <a:spcPct val="70000"/>
              </a:lnSpc>
            </a:pPr>
            <a:endParaRPr lang="en-US" sz="2400">
              <a:solidFill>
                <a:srgbClr val="005030"/>
              </a:solidFill>
              <a:latin typeface="Georgia Pro"/>
            </a:endParaRPr>
          </a:p>
          <a:p>
            <a:pPr algn="ctr">
              <a:lnSpc>
                <a:spcPct val="70000"/>
              </a:lnSpc>
            </a:pPr>
            <a:endParaRPr lang="en-US" sz="2400">
              <a:solidFill>
                <a:srgbClr val="005030"/>
              </a:solidFill>
              <a:latin typeface="Georgia Pro"/>
            </a:endParaRPr>
          </a:p>
          <a:p>
            <a:pPr algn="ctr"/>
            <a:endParaRPr lang="en-US"/>
          </a:p>
        </p:txBody>
      </p:sp>
    </p:spTree>
    <p:extLst>
      <p:ext uri="{BB962C8B-B14F-4D97-AF65-F5344CB8AC3E}">
        <p14:creationId xmlns:p14="http://schemas.microsoft.com/office/powerpoint/2010/main" val="2867596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FB18-73DA-C87E-375D-2AD2489A9244}"/>
              </a:ext>
            </a:extLst>
          </p:cNvPr>
          <p:cNvSpPr>
            <a:spLocks noGrp="1"/>
          </p:cNvSpPr>
          <p:nvPr>
            <p:ph type="title"/>
          </p:nvPr>
        </p:nvSpPr>
        <p:spPr>
          <a:xfrm>
            <a:off x="1546272" y="3013501"/>
            <a:ext cx="3767460" cy="830997"/>
          </a:xfrm>
        </p:spPr>
        <p:txBody>
          <a:bodyPr/>
          <a:lstStyle/>
          <a:p>
            <a:r>
              <a:rPr lang="en-US" dirty="0"/>
              <a:t>Belmont Report Principals</a:t>
            </a:r>
          </a:p>
        </p:txBody>
      </p:sp>
      <p:sp>
        <p:nvSpPr>
          <p:cNvPr id="3" name="Slide Number Placeholder 2">
            <a:extLst>
              <a:ext uri="{FF2B5EF4-FFF2-40B4-BE49-F238E27FC236}">
                <a16:creationId xmlns:a16="http://schemas.microsoft.com/office/drawing/2014/main" id="{F14BA24D-FAE1-0ACB-EB61-3C8D621E3213}"/>
              </a:ext>
            </a:extLst>
          </p:cNvPr>
          <p:cNvSpPr>
            <a:spLocks noGrp="1"/>
          </p:cNvSpPr>
          <p:nvPr>
            <p:ph type="sldNum" sz="quarter" idx="4"/>
          </p:nvPr>
        </p:nvSpPr>
        <p:spPr/>
        <p:txBody>
          <a:bodyPr/>
          <a:lstStyle/>
          <a:p>
            <a:fld id="{1BFB44AE-E8EC-4649-B0F6-833A69ED8138}" type="slidenum">
              <a:rPr lang="en-US" smtClean="0"/>
              <a:pPr/>
              <a:t>3</a:t>
            </a:fld>
            <a:endParaRPr lang="en-US"/>
          </a:p>
        </p:txBody>
      </p:sp>
      <p:sp>
        <p:nvSpPr>
          <p:cNvPr id="4" name="Text Placeholder 3">
            <a:extLst>
              <a:ext uri="{FF2B5EF4-FFF2-40B4-BE49-F238E27FC236}">
                <a16:creationId xmlns:a16="http://schemas.microsoft.com/office/drawing/2014/main" id="{3119B900-0BD8-2A0B-9C92-2D5392B6B79C}"/>
              </a:ext>
            </a:extLst>
          </p:cNvPr>
          <p:cNvSpPr>
            <a:spLocks noGrp="1"/>
          </p:cNvSpPr>
          <p:nvPr>
            <p:ph type="body" sz="quarter" idx="16"/>
          </p:nvPr>
        </p:nvSpPr>
        <p:spPr>
          <a:xfrm>
            <a:off x="6095999" y="647722"/>
            <a:ext cx="3993398" cy="886397"/>
          </a:xfrm>
        </p:spPr>
        <p:txBody>
          <a:bodyPr vert="horz" wrap="square" lIns="0" tIns="0" rIns="0" bIns="0" rtlCol="0" anchor="t">
            <a:spAutoFit/>
          </a:bodyPr>
          <a:lstStyle/>
          <a:p>
            <a:pPr algn="ctr"/>
            <a:r>
              <a:rPr lang="en-US" sz="3200" dirty="0">
                <a:latin typeface="Georgia"/>
                <a:cs typeface="Arial"/>
              </a:rPr>
              <a:t>Respects for persons</a:t>
            </a:r>
            <a:endParaRPr lang="en-US" dirty="0">
              <a:latin typeface="Georgia"/>
              <a:cs typeface="Arial"/>
            </a:endParaRPr>
          </a:p>
        </p:txBody>
      </p:sp>
      <p:sp>
        <p:nvSpPr>
          <p:cNvPr id="5" name="Text Placeholder 4">
            <a:extLst>
              <a:ext uri="{FF2B5EF4-FFF2-40B4-BE49-F238E27FC236}">
                <a16:creationId xmlns:a16="http://schemas.microsoft.com/office/drawing/2014/main" id="{83BC110C-37F5-DC38-461B-2DA08984CB62}"/>
              </a:ext>
            </a:extLst>
          </p:cNvPr>
          <p:cNvSpPr>
            <a:spLocks noGrp="1"/>
          </p:cNvSpPr>
          <p:nvPr>
            <p:ph type="body" sz="quarter" idx="17"/>
          </p:nvPr>
        </p:nvSpPr>
        <p:spPr>
          <a:xfrm>
            <a:off x="6651457" y="1653509"/>
            <a:ext cx="2925386" cy="249299"/>
          </a:xfrm>
        </p:spPr>
        <p:txBody>
          <a:bodyPr vert="horz" wrap="square" lIns="0" tIns="0" rIns="0" bIns="0" rtlCol="0" anchor="t">
            <a:spAutoFit/>
          </a:bodyPr>
          <a:lstStyle/>
          <a:p>
            <a:pPr marL="285750" indent="-285750" algn="ctr">
              <a:buFont typeface="Calibri"/>
              <a:buChar char="-"/>
            </a:pPr>
            <a:r>
              <a:rPr lang="en-US" sz="1800" dirty="0">
                <a:solidFill>
                  <a:srgbClr val="000000"/>
                </a:solidFill>
                <a:latin typeface="Arial"/>
                <a:cs typeface="Arial"/>
              </a:rPr>
              <a:t>Promote autonomy </a:t>
            </a:r>
            <a:endParaRPr lang="en-US" dirty="0">
              <a:solidFill>
                <a:srgbClr val="000000"/>
              </a:solidFill>
            </a:endParaRPr>
          </a:p>
        </p:txBody>
      </p:sp>
      <p:sp>
        <p:nvSpPr>
          <p:cNvPr id="6" name="Text Placeholder 5">
            <a:extLst>
              <a:ext uri="{FF2B5EF4-FFF2-40B4-BE49-F238E27FC236}">
                <a16:creationId xmlns:a16="http://schemas.microsoft.com/office/drawing/2014/main" id="{3F7DCF3C-3F5E-F983-93FB-F03F08669400}"/>
              </a:ext>
            </a:extLst>
          </p:cNvPr>
          <p:cNvSpPr>
            <a:spLocks noGrp="1"/>
          </p:cNvSpPr>
          <p:nvPr>
            <p:ph type="body" sz="quarter" idx="18"/>
          </p:nvPr>
        </p:nvSpPr>
        <p:spPr>
          <a:xfrm>
            <a:off x="6095999" y="2764202"/>
            <a:ext cx="3993398" cy="498598"/>
          </a:xfrm>
        </p:spPr>
        <p:txBody>
          <a:bodyPr vert="horz" wrap="square" lIns="0" tIns="0" rIns="0" bIns="0" rtlCol="0" anchor="t">
            <a:spAutoFit/>
          </a:bodyPr>
          <a:lstStyle/>
          <a:p>
            <a:pPr algn="ctr"/>
            <a:r>
              <a:rPr lang="en-US" sz="3600" dirty="0"/>
              <a:t>Beneficence</a:t>
            </a:r>
          </a:p>
        </p:txBody>
      </p:sp>
      <p:sp>
        <p:nvSpPr>
          <p:cNvPr id="7" name="Text Placeholder 6">
            <a:extLst>
              <a:ext uri="{FF2B5EF4-FFF2-40B4-BE49-F238E27FC236}">
                <a16:creationId xmlns:a16="http://schemas.microsoft.com/office/drawing/2014/main" id="{9FA5B89C-8386-F5D5-51CD-B07F81AC2B3C}"/>
              </a:ext>
            </a:extLst>
          </p:cNvPr>
          <p:cNvSpPr>
            <a:spLocks noGrp="1"/>
          </p:cNvSpPr>
          <p:nvPr>
            <p:ph type="body" sz="quarter" idx="19"/>
          </p:nvPr>
        </p:nvSpPr>
        <p:spPr>
          <a:xfrm>
            <a:off x="6651457" y="3443795"/>
            <a:ext cx="2925386" cy="517648"/>
          </a:xfrm>
        </p:spPr>
        <p:txBody>
          <a:bodyPr vert="horz" wrap="square" lIns="0" tIns="0" rIns="0" bIns="0" rtlCol="0" anchor="t">
            <a:spAutoFit/>
          </a:bodyPr>
          <a:lstStyle/>
          <a:p>
            <a:pPr marL="285750" indent="-285750" algn="ctr">
              <a:buFont typeface="Calibri"/>
              <a:buChar char="-"/>
            </a:pPr>
            <a:r>
              <a:rPr lang="en-US" sz="1800" dirty="0">
                <a:solidFill>
                  <a:srgbClr val="000000"/>
                </a:solidFill>
                <a:latin typeface="Arial"/>
                <a:cs typeface="Arial"/>
              </a:rPr>
              <a:t>Maximize benefits &amp; minimize harm</a:t>
            </a:r>
            <a:endParaRPr lang="en-US" dirty="0">
              <a:solidFill>
                <a:srgbClr val="000000"/>
              </a:solidFill>
            </a:endParaRPr>
          </a:p>
        </p:txBody>
      </p:sp>
      <p:sp>
        <p:nvSpPr>
          <p:cNvPr id="8" name="Text Placeholder 7">
            <a:extLst>
              <a:ext uri="{FF2B5EF4-FFF2-40B4-BE49-F238E27FC236}">
                <a16:creationId xmlns:a16="http://schemas.microsoft.com/office/drawing/2014/main" id="{2CA08208-0751-B5C7-4239-EC3B13222896}"/>
              </a:ext>
            </a:extLst>
          </p:cNvPr>
          <p:cNvSpPr>
            <a:spLocks noGrp="1"/>
          </p:cNvSpPr>
          <p:nvPr>
            <p:ph type="body" sz="quarter" idx="20"/>
          </p:nvPr>
        </p:nvSpPr>
        <p:spPr>
          <a:xfrm>
            <a:off x="6095999" y="4248872"/>
            <a:ext cx="3993398" cy="498598"/>
          </a:xfrm>
        </p:spPr>
        <p:txBody>
          <a:bodyPr vert="horz" wrap="square" lIns="0" tIns="0" rIns="0" bIns="0" rtlCol="0" anchor="t">
            <a:spAutoFit/>
          </a:bodyPr>
          <a:lstStyle/>
          <a:p>
            <a:pPr algn="ctr"/>
            <a:r>
              <a:rPr lang="en-US" sz="3600"/>
              <a:t>Justice</a:t>
            </a:r>
          </a:p>
        </p:txBody>
      </p:sp>
      <p:sp>
        <p:nvSpPr>
          <p:cNvPr id="9" name="Text Placeholder 8">
            <a:extLst>
              <a:ext uri="{FF2B5EF4-FFF2-40B4-BE49-F238E27FC236}">
                <a16:creationId xmlns:a16="http://schemas.microsoft.com/office/drawing/2014/main" id="{F1932410-1759-E9CE-FFBF-E8E8256DD0C9}"/>
              </a:ext>
            </a:extLst>
          </p:cNvPr>
          <p:cNvSpPr>
            <a:spLocks noGrp="1"/>
          </p:cNvSpPr>
          <p:nvPr>
            <p:ph type="body" sz="quarter" idx="21"/>
          </p:nvPr>
        </p:nvSpPr>
        <p:spPr>
          <a:xfrm>
            <a:off x="6651457" y="5034899"/>
            <a:ext cx="2927685" cy="1070037"/>
          </a:xfrm>
        </p:spPr>
        <p:txBody>
          <a:bodyPr vert="horz" wrap="square" lIns="0" tIns="0" rIns="0" bIns="0" rtlCol="0" anchor="t">
            <a:spAutoFit/>
          </a:bodyPr>
          <a:lstStyle/>
          <a:p>
            <a:pPr marL="285750" indent="-285750" algn="ctr">
              <a:buFont typeface="Calibri"/>
              <a:buChar char="-"/>
            </a:pPr>
            <a:r>
              <a:rPr lang="en-US" altLang="en-US" sz="1800" dirty="0">
                <a:solidFill>
                  <a:srgbClr val="000000"/>
                </a:solidFill>
                <a:latin typeface="Arial"/>
                <a:cs typeface="Arial"/>
              </a:rPr>
              <a:t>Ensure equitable distribution of burden &amp; benefits</a:t>
            </a:r>
            <a:endParaRPr lang="en-US" dirty="0">
              <a:solidFill>
                <a:srgbClr val="000000"/>
              </a:solidFill>
            </a:endParaRPr>
          </a:p>
          <a:p>
            <a:pPr algn="ctr"/>
            <a:endParaRPr lang="en-US" dirty="0"/>
          </a:p>
        </p:txBody>
      </p:sp>
      <p:sp>
        <p:nvSpPr>
          <p:cNvPr id="10" name="Text Placeholder 4">
            <a:extLst>
              <a:ext uri="{FF2B5EF4-FFF2-40B4-BE49-F238E27FC236}">
                <a16:creationId xmlns:a16="http://schemas.microsoft.com/office/drawing/2014/main" id="{3F3CB618-2D70-D2EB-ADBB-2173A5C3A4E9}"/>
              </a:ext>
            </a:extLst>
          </p:cNvPr>
          <p:cNvSpPr txBox="1">
            <a:spLocks/>
          </p:cNvSpPr>
          <p:nvPr/>
        </p:nvSpPr>
        <p:spPr>
          <a:xfrm>
            <a:off x="6651457" y="2042643"/>
            <a:ext cx="2806579" cy="498598"/>
          </a:xfrm>
          <a:prstGeom prst="rect">
            <a:avLst/>
          </a:prstGeom>
        </p:spPr>
        <p:txBody>
          <a:bodyPr vert="horz" wrap="square" lIns="0" tIns="0" rIns="0" bIns="0" rtlCol="0" anchor="t">
            <a:spAutoFit/>
          </a:bodyPr>
          <a:lstStyle>
            <a:lvl1pPr marL="0" indent="0" algn="l" defTabSz="914400" rtl="0" eaLnBrk="1" latinLnBrk="0" hangingPunct="1">
              <a:lnSpc>
                <a:spcPct val="90000"/>
              </a:lnSpc>
              <a:spcBef>
                <a:spcPts val="1000"/>
              </a:spcBef>
              <a:buFontTx/>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a:buFont typeface="Calibri"/>
              <a:buChar char="-"/>
            </a:pPr>
            <a:r>
              <a:rPr lang="en-US" sz="1800" dirty="0">
                <a:solidFill>
                  <a:srgbClr val="000000"/>
                </a:solidFill>
                <a:latin typeface="Arial"/>
                <a:cs typeface="Arial"/>
              </a:rPr>
              <a:t>Protect those with diminished autonomy</a:t>
            </a:r>
            <a:endParaRPr lang="en-US" dirty="0">
              <a:solidFill>
                <a:srgbClr val="000000"/>
              </a:solidFill>
            </a:endParaRPr>
          </a:p>
        </p:txBody>
      </p:sp>
    </p:spTree>
    <p:extLst>
      <p:ext uri="{BB962C8B-B14F-4D97-AF65-F5344CB8AC3E}">
        <p14:creationId xmlns:p14="http://schemas.microsoft.com/office/powerpoint/2010/main" val="28751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left)">
                                      <p:cBhvr>
                                        <p:cTn id="3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7" grpId="0" build="p"/>
      <p:bldP spid="8" grpId="0" build="p"/>
      <p:bldP spid="9" grpId="0" build="p"/>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CDA6D-FF46-84EB-622C-65814354487B}"/>
              </a:ext>
            </a:extLst>
          </p:cNvPr>
          <p:cNvSpPr>
            <a:spLocks noGrp="1"/>
          </p:cNvSpPr>
          <p:nvPr>
            <p:ph type="title"/>
          </p:nvPr>
        </p:nvSpPr>
        <p:spPr/>
        <p:txBody>
          <a:bodyPr/>
          <a:lstStyle/>
          <a:p>
            <a:r>
              <a:rPr lang="en-US"/>
              <a:t>The Cal Poly Pomona IRB</a:t>
            </a:r>
          </a:p>
        </p:txBody>
      </p:sp>
      <p:sp>
        <p:nvSpPr>
          <p:cNvPr id="3" name="Slide Number Placeholder 2">
            <a:extLst>
              <a:ext uri="{FF2B5EF4-FFF2-40B4-BE49-F238E27FC236}">
                <a16:creationId xmlns:a16="http://schemas.microsoft.com/office/drawing/2014/main" id="{AF7C6D72-922F-DBF9-569C-EDCB93851A7D}"/>
              </a:ext>
            </a:extLst>
          </p:cNvPr>
          <p:cNvSpPr>
            <a:spLocks noGrp="1"/>
          </p:cNvSpPr>
          <p:nvPr>
            <p:ph type="sldNum" sz="quarter" idx="4"/>
          </p:nvPr>
        </p:nvSpPr>
        <p:spPr/>
        <p:txBody>
          <a:bodyPr/>
          <a:lstStyle/>
          <a:p>
            <a:fld id="{1BFB44AE-E8EC-4649-B0F6-833A69ED8138}" type="slidenum">
              <a:rPr lang="en-US" smtClean="0"/>
              <a:pPr/>
              <a:t>4</a:t>
            </a:fld>
            <a:endParaRPr lang="en-US"/>
          </a:p>
        </p:txBody>
      </p:sp>
      <p:sp>
        <p:nvSpPr>
          <p:cNvPr id="4" name="Text Placeholder 3">
            <a:extLst>
              <a:ext uri="{FF2B5EF4-FFF2-40B4-BE49-F238E27FC236}">
                <a16:creationId xmlns:a16="http://schemas.microsoft.com/office/drawing/2014/main" id="{83F5DC89-BFD0-69B6-0FC5-2434D98D6067}"/>
              </a:ext>
            </a:extLst>
          </p:cNvPr>
          <p:cNvSpPr>
            <a:spLocks noGrp="1"/>
          </p:cNvSpPr>
          <p:nvPr>
            <p:ph type="body" sz="quarter" idx="10"/>
          </p:nvPr>
        </p:nvSpPr>
        <p:spPr/>
        <p:txBody>
          <a:bodyPr/>
          <a:lstStyle/>
          <a:p>
            <a:r>
              <a:rPr lang="en-US" sz="2400" dirty="0">
                <a:latin typeface="Georgia"/>
                <a:cs typeface="Arial"/>
              </a:rPr>
              <a:t>Committees consist of </a:t>
            </a:r>
          </a:p>
          <a:p>
            <a:pPr marL="457200" indent="-457200">
              <a:buAutoNum type="arabicPeriod"/>
            </a:pPr>
            <a:r>
              <a:rPr lang="en-US" sz="2400" b="1" dirty="0">
                <a:latin typeface="Georgia"/>
                <a:cs typeface="Arial"/>
              </a:rPr>
              <a:t>IRB Chair </a:t>
            </a:r>
            <a:r>
              <a:rPr lang="en-US" sz="2400" dirty="0">
                <a:latin typeface="Georgia"/>
                <a:cs typeface="Arial"/>
              </a:rPr>
              <a:t>– Dr. Kellene Isom</a:t>
            </a:r>
          </a:p>
          <a:p>
            <a:pPr marL="457200" indent="-457200">
              <a:buAutoNum type="arabicPeriod"/>
            </a:pPr>
            <a:r>
              <a:rPr lang="en-US" sz="2400" b="1" dirty="0">
                <a:latin typeface="Georgia"/>
                <a:cs typeface="Arial"/>
              </a:rPr>
              <a:t>IRB Vice Chair </a:t>
            </a:r>
            <a:r>
              <a:rPr lang="en-US" sz="2400" dirty="0">
                <a:latin typeface="Georgia"/>
                <a:cs typeface="Arial"/>
              </a:rPr>
              <a:t>– Dr. Greg Placencia</a:t>
            </a:r>
          </a:p>
          <a:p>
            <a:pPr marL="457200" indent="-457200">
              <a:buAutoNum type="arabicPeriod"/>
            </a:pPr>
            <a:r>
              <a:rPr lang="en-US" sz="2400" b="1" dirty="0">
                <a:latin typeface="Georgia"/>
                <a:cs typeface="Arial"/>
              </a:rPr>
              <a:t>Members </a:t>
            </a:r>
            <a:r>
              <a:rPr lang="en-US" sz="2400" dirty="0">
                <a:latin typeface="Georgia"/>
                <a:cs typeface="Arial"/>
              </a:rPr>
              <a:t>– faculty with various backgrounds and expertise, at least one nonscientist and one nonaffiliated member</a:t>
            </a:r>
          </a:p>
        </p:txBody>
      </p:sp>
    </p:spTree>
    <p:extLst>
      <p:ext uri="{BB962C8B-B14F-4D97-AF65-F5344CB8AC3E}">
        <p14:creationId xmlns:p14="http://schemas.microsoft.com/office/powerpoint/2010/main" val="311022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810A248-293B-F3D4-BED7-B1EE3F814B8C}"/>
              </a:ext>
            </a:extLst>
          </p:cNvPr>
          <p:cNvSpPr>
            <a:spLocks noGrp="1"/>
          </p:cNvSpPr>
          <p:nvPr>
            <p:ph type="title"/>
          </p:nvPr>
        </p:nvSpPr>
        <p:spPr/>
        <p:txBody>
          <a:bodyPr/>
          <a:lstStyle/>
          <a:p>
            <a:r>
              <a:rPr lang="en-US" b="1" dirty="0">
                <a:solidFill>
                  <a:schemeClr val="tx1"/>
                </a:solidFill>
                <a:cs typeface="Arial"/>
              </a:rPr>
              <a:t>Basic IRB Definitions</a:t>
            </a:r>
          </a:p>
        </p:txBody>
      </p:sp>
      <p:sp>
        <p:nvSpPr>
          <p:cNvPr id="3" name="Slide Number Placeholder 2">
            <a:extLst>
              <a:ext uri="{FF2B5EF4-FFF2-40B4-BE49-F238E27FC236}">
                <a16:creationId xmlns:a16="http://schemas.microsoft.com/office/drawing/2014/main" id="{AA5ACE14-C874-69A8-9E4E-0ED2491AD2B9}"/>
              </a:ext>
            </a:extLst>
          </p:cNvPr>
          <p:cNvSpPr>
            <a:spLocks noGrp="1"/>
          </p:cNvSpPr>
          <p:nvPr>
            <p:ph type="sldNum" sz="quarter" idx="4"/>
          </p:nvPr>
        </p:nvSpPr>
        <p:spPr/>
        <p:txBody>
          <a:bodyPr/>
          <a:lstStyle/>
          <a:p>
            <a:fld id="{1BFB44AE-E8EC-4649-B0F6-833A69ED8138}" type="slidenum">
              <a:rPr lang="en-US" smtClean="0"/>
              <a:pPr/>
              <a:t>5</a:t>
            </a:fld>
            <a:endParaRPr lang="en-US"/>
          </a:p>
        </p:txBody>
      </p:sp>
      <p:sp>
        <p:nvSpPr>
          <p:cNvPr id="16" name="Text Placeholder 15">
            <a:extLst>
              <a:ext uri="{FF2B5EF4-FFF2-40B4-BE49-F238E27FC236}">
                <a16:creationId xmlns:a16="http://schemas.microsoft.com/office/drawing/2014/main" id="{06CA4193-D40F-E081-04F6-7882173BEC66}"/>
              </a:ext>
            </a:extLst>
          </p:cNvPr>
          <p:cNvSpPr>
            <a:spLocks noGrp="1"/>
          </p:cNvSpPr>
          <p:nvPr>
            <p:ph type="body" sz="quarter" idx="20"/>
          </p:nvPr>
        </p:nvSpPr>
        <p:spPr>
          <a:xfrm>
            <a:off x="1546272" y="1560945"/>
            <a:ext cx="9829299" cy="5723939"/>
          </a:xfrm>
        </p:spPr>
        <p:txBody>
          <a:bodyPr/>
          <a:lstStyle/>
          <a:p>
            <a:pPr>
              <a:defRPr/>
            </a:pPr>
            <a:r>
              <a:rPr lang="en-US" sz="2000" b="1" dirty="0">
                <a:solidFill>
                  <a:schemeClr val="tx1"/>
                </a:solidFill>
                <a:latin typeface="Georgia Pro"/>
                <a:cs typeface="Arial"/>
              </a:rPr>
              <a:t>Research</a:t>
            </a:r>
            <a:r>
              <a:rPr lang="en-US" sz="2000" dirty="0">
                <a:solidFill>
                  <a:schemeClr val="tx1"/>
                </a:solidFill>
                <a:latin typeface="Georgia Pro"/>
                <a:cs typeface="Arial"/>
              </a:rPr>
              <a:t>: a systematic investigation, including research development, testing, and evaluation, designed to develop or contribute to generalizable knowledge. </a:t>
            </a:r>
          </a:p>
          <a:p>
            <a:pPr>
              <a:defRPr/>
            </a:pPr>
            <a:r>
              <a:rPr lang="en-US" sz="2000" b="1" dirty="0">
                <a:solidFill>
                  <a:schemeClr val="tx1"/>
                </a:solidFill>
                <a:latin typeface="Georgia Pro"/>
                <a:cs typeface="Arial"/>
              </a:rPr>
              <a:t>Generalizable Knowledge</a:t>
            </a:r>
            <a:r>
              <a:rPr lang="en-US" sz="2000" dirty="0">
                <a:solidFill>
                  <a:schemeClr val="tx1"/>
                </a:solidFill>
                <a:latin typeface="Georgia Pro"/>
                <a:cs typeface="Arial"/>
              </a:rPr>
              <a:t>: designed to draw general conclusions, inform policy, or generalize findings beyond a single individual or an internal program (e.g., publications or presentations).</a:t>
            </a:r>
          </a:p>
          <a:p>
            <a:r>
              <a:rPr lang="en-US" sz="2000" b="1" dirty="0">
                <a:solidFill>
                  <a:schemeClr val="tx1"/>
                </a:solidFill>
                <a:latin typeface="Georgia Pro"/>
                <a:cs typeface="Arial"/>
              </a:rPr>
              <a:t>Human Subject</a:t>
            </a:r>
            <a:r>
              <a:rPr lang="en-US" sz="2000" dirty="0">
                <a:solidFill>
                  <a:schemeClr val="tx1"/>
                </a:solidFill>
                <a:latin typeface="Georgia Pro"/>
                <a:cs typeface="Arial"/>
              </a:rPr>
              <a:t>: means a living individual about whom an investigator (whether professional or student) conducting research:</a:t>
            </a:r>
          </a:p>
          <a:p>
            <a:pPr marL="971550" lvl="1" indent="-514350">
              <a:buAutoNum type="romanLcParenBoth"/>
            </a:pPr>
            <a:r>
              <a:rPr lang="en-US" sz="2000" dirty="0">
                <a:solidFill>
                  <a:schemeClr val="tx1"/>
                </a:solidFill>
                <a:latin typeface="Georgia Pro"/>
                <a:cs typeface="Arial"/>
              </a:rPr>
              <a:t>Obtains information or biospecimens through intervention or interaction with the individual, and uses, studies, or analyzes the information or biospecimens; or</a:t>
            </a:r>
            <a:endParaRPr lang="en-US" sz="2000" dirty="0">
              <a:latin typeface="Georgia Pro"/>
            </a:endParaRPr>
          </a:p>
          <a:p>
            <a:pPr marL="971550" lvl="1" indent="-514350">
              <a:buAutoNum type="romanLcParenBoth"/>
            </a:pPr>
            <a:r>
              <a:rPr lang="en-US" sz="2000" dirty="0">
                <a:solidFill>
                  <a:schemeClr val="tx1"/>
                </a:solidFill>
                <a:latin typeface="Georgia Pro"/>
                <a:cs typeface="Arial"/>
              </a:rPr>
              <a:t>Obtains, uses, studies, analyzes, or generates identifiable private information or identifiable biospecimens.</a:t>
            </a:r>
          </a:p>
          <a:p>
            <a:pPr>
              <a:defRPr/>
            </a:pPr>
            <a:r>
              <a:rPr lang="en-US" sz="2000" dirty="0">
                <a:solidFill>
                  <a:schemeClr val="tx1"/>
                </a:solidFill>
                <a:latin typeface="Georgia Pro"/>
              </a:rPr>
              <a:t>Take our </a:t>
            </a:r>
            <a:r>
              <a:rPr lang="en-US" sz="2000" b="1" dirty="0">
                <a:solidFill>
                  <a:schemeClr val="tx1"/>
                </a:solidFill>
                <a:latin typeface="Georgia Pro"/>
                <a:hlinkClick r:id="rId3"/>
              </a:rPr>
              <a:t>IRB Determination Survey</a:t>
            </a:r>
            <a:endParaRPr lang="en-US" sz="2000" b="1" dirty="0">
              <a:solidFill>
                <a:schemeClr val="tx1"/>
              </a:solidFill>
              <a:latin typeface="Georgia Pro"/>
            </a:endParaRPr>
          </a:p>
          <a:p>
            <a:pPr marL="0" indent="0">
              <a:buNone/>
              <a:defRPr/>
            </a:pPr>
            <a:endParaRPr lang="en-US" sz="2000" dirty="0">
              <a:solidFill>
                <a:schemeClr val="tx1"/>
              </a:solidFill>
              <a:latin typeface="Georgia Pro"/>
            </a:endParaRPr>
          </a:p>
          <a:p>
            <a:endParaRPr lang="en-US" sz="2000" dirty="0">
              <a:solidFill>
                <a:schemeClr val="tx1"/>
              </a:solidFill>
              <a:latin typeface="Georgia Pro"/>
            </a:endParaRPr>
          </a:p>
        </p:txBody>
      </p:sp>
    </p:spTree>
    <p:extLst>
      <p:ext uri="{BB962C8B-B14F-4D97-AF65-F5344CB8AC3E}">
        <p14:creationId xmlns:p14="http://schemas.microsoft.com/office/powerpoint/2010/main" val="3862269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left)">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left)">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97F5-AED9-2786-A972-362A9ABBB6BC}"/>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7BA0C71-A89B-97E0-A290-BA2CBBCD37EA}"/>
              </a:ext>
            </a:extLst>
          </p:cNvPr>
          <p:cNvSpPr>
            <a:spLocks noGrp="1"/>
          </p:cNvSpPr>
          <p:nvPr>
            <p:ph type="title"/>
          </p:nvPr>
        </p:nvSpPr>
        <p:spPr>
          <a:xfrm>
            <a:off x="1546272" y="630627"/>
            <a:ext cx="3767460" cy="830997"/>
          </a:xfrm>
        </p:spPr>
        <p:txBody>
          <a:bodyPr/>
          <a:lstStyle/>
          <a:p>
            <a:r>
              <a:rPr lang="en-US" b="1" dirty="0">
                <a:solidFill>
                  <a:schemeClr val="tx1"/>
                </a:solidFill>
                <a:cs typeface="Arial"/>
              </a:rPr>
              <a:t>IRB Determination Survey</a:t>
            </a:r>
          </a:p>
        </p:txBody>
      </p:sp>
      <p:sp>
        <p:nvSpPr>
          <p:cNvPr id="3" name="Slide Number Placeholder 2">
            <a:extLst>
              <a:ext uri="{FF2B5EF4-FFF2-40B4-BE49-F238E27FC236}">
                <a16:creationId xmlns:a16="http://schemas.microsoft.com/office/drawing/2014/main" id="{05F8E680-B22C-CB58-AF5B-6D898F261937}"/>
              </a:ext>
            </a:extLst>
          </p:cNvPr>
          <p:cNvSpPr>
            <a:spLocks noGrp="1"/>
          </p:cNvSpPr>
          <p:nvPr>
            <p:ph type="sldNum" sz="quarter" idx="4"/>
          </p:nvPr>
        </p:nvSpPr>
        <p:spPr/>
        <p:txBody>
          <a:bodyPr/>
          <a:lstStyle/>
          <a:p>
            <a:fld id="{1BFB44AE-E8EC-4649-B0F6-833A69ED8138}" type="slidenum">
              <a:rPr lang="en-US" smtClean="0"/>
              <a:pPr/>
              <a:t>6</a:t>
            </a:fld>
            <a:endParaRPr lang="en-US"/>
          </a:p>
        </p:txBody>
      </p:sp>
      <p:sp>
        <p:nvSpPr>
          <p:cNvPr id="16" name="Text Placeholder 15">
            <a:extLst>
              <a:ext uri="{FF2B5EF4-FFF2-40B4-BE49-F238E27FC236}">
                <a16:creationId xmlns:a16="http://schemas.microsoft.com/office/drawing/2014/main" id="{9D3FBD1C-C688-4EF6-80E3-B6D232CC8161}"/>
              </a:ext>
            </a:extLst>
          </p:cNvPr>
          <p:cNvSpPr>
            <a:spLocks noGrp="1"/>
          </p:cNvSpPr>
          <p:nvPr>
            <p:ph type="body" sz="quarter" idx="20"/>
          </p:nvPr>
        </p:nvSpPr>
        <p:spPr>
          <a:xfrm>
            <a:off x="1546272" y="2077184"/>
            <a:ext cx="4016328" cy="4049122"/>
          </a:xfrm>
        </p:spPr>
        <p:txBody>
          <a:bodyPr/>
          <a:lstStyle/>
          <a:p>
            <a:pPr>
              <a:defRPr/>
            </a:pPr>
            <a:r>
              <a:rPr lang="en-US" sz="2000" dirty="0">
                <a:solidFill>
                  <a:schemeClr val="tx1"/>
                </a:solidFill>
                <a:latin typeface="Georgia Pro"/>
                <a:cs typeface="Arial"/>
              </a:rPr>
              <a:t>Not sure if you’re research is Human Subject Research and if it requires IRB oversight?</a:t>
            </a:r>
          </a:p>
          <a:p>
            <a:pPr>
              <a:defRPr/>
            </a:pPr>
            <a:r>
              <a:rPr lang="en-US" sz="2000" dirty="0">
                <a:solidFill>
                  <a:schemeClr val="tx1"/>
                </a:solidFill>
                <a:latin typeface="Georgia Pro"/>
              </a:rPr>
              <a:t>Take our </a:t>
            </a:r>
            <a:r>
              <a:rPr lang="en-US" sz="2000" b="1" dirty="0">
                <a:solidFill>
                  <a:schemeClr val="tx1"/>
                </a:solidFill>
                <a:latin typeface="Georgia Pro"/>
                <a:hlinkClick r:id="rId3"/>
              </a:rPr>
              <a:t>IRB Determination Survey</a:t>
            </a:r>
            <a:endParaRPr lang="en-US" sz="2000" b="1" dirty="0">
              <a:solidFill>
                <a:schemeClr val="tx1"/>
              </a:solidFill>
              <a:latin typeface="Georgia Pro"/>
            </a:endParaRPr>
          </a:p>
          <a:p>
            <a:pPr lvl="1">
              <a:defRPr/>
            </a:pPr>
            <a:r>
              <a:rPr lang="en-US" sz="2000" dirty="0">
                <a:solidFill>
                  <a:schemeClr val="tx1"/>
                </a:solidFill>
                <a:latin typeface="Georgia Pro"/>
              </a:rPr>
              <a:t>Note: The accuracy of the survey results will depend on the honesty and completeness of your responses.</a:t>
            </a:r>
          </a:p>
          <a:p>
            <a:pPr marL="0" indent="0">
              <a:buNone/>
              <a:defRPr/>
            </a:pPr>
            <a:endParaRPr lang="en-US" sz="2000" dirty="0">
              <a:solidFill>
                <a:schemeClr val="tx1"/>
              </a:solidFill>
              <a:latin typeface="Georgia Pro"/>
            </a:endParaRPr>
          </a:p>
          <a:p>
            <a:endParaRPr lang="en-US" sz="2000" dirty="0">
              <a:solidFill>
                <a:schemeClr val="tx1"/>
              </a:solidFill>
              <a:latin typeface="Georgia Pro"/>
            </a:endParaRPr>
          </a:p>
        </p:txBody>
      </p:sp>
      <p:pic>
        <p:nvPicPr>
          <p:cNvPr id="7" name="Picture Placeholder 6">
            <a:extLst>
              <a:ext uri="{FF2B5EF4-FFF2-40B4-BE49-F238E27FC236}">
                <a16:creationId xmlns:a16="http://schemas.microsoft.com/office/drawing/2014/main" id="{1D39AC82-BD63-6B17-4F53-459BCAC0FAB3}"/>
              </a:ext>
            </a:extLst>
          </p:cNvPr>
          <p:cNvPicPr>
            <a:picLocks noGrp="1" noChangeAspect="1"/>
          </p:cNvPicPr>
          <p:nvPr>
            <p:ph type="pic" sz="quarter" idx="21"/>
          </p:nvPr>
        </p:nvPicPr>
        <p:blipFill>
          <a:blip r:embed="rId4"/>
          <a:srcRect l="3150" r="3150"/>
          <a:stretch/>
        </p:blipFill>
        <p:spPr/>
      </p:pic>
    </p:spTree>
    <p:extLst>
      <p:ext uri="{BB962C8B-B14F-4D97-AF65-F5344CB8AC3E}">
        <p14:creationId xmlns:p14="http://schemas.microsoft.com/office/powerpoint/2010/main" val="20495418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wipe(left)">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left)">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011F0-B7CA-26DB-1362-49ADC4D7E638}"/>
              </a:ext>
            </a:extLst>
          </p:cNvPr>
          <p:cNvSpPr>
            <a:spLocks noGrp="1"/>
          </p:cNvSpPr>
          <p:nvPr>
            <p:ph type="title"/>
          </p:nvPr>
        </p:nvSpPr>
        <p:spPr>
          <a:xfrm>
            <a:off x="1546271" y="2182505"/>
            <a:ext cx="9631065" cy="2492990"/>
          </a:xfrm>
        </p:spPr>
        <p:txBody>
          <a:bodyPr/>
          <a:lstStyle/>
          <a:p>
            <a:r>
              <a:rPr lang="en-US" b="1" dirty="0"/>
              <a:t>Minimal risk </a:t>
            </a:r>
            <a:r>
              <a:rPr lang="en-US" dirty="0"/>
              <a:t>means that the </a:t>
            </a:r>
            <a:r>
              <a:rPr lang="en-US" b="1" dirty="0"/>
              <a:t>probability and magnitude of harm or discomfort anticipated in the research are not greater in and of themselves than those ordinarily encountered in daily life </a:t>
            </a:r>
            <a:r>
              <a:rPr lang="en-US" dirty="0"/>
              <a:t>or during the performance of routine physical or psychological examinations or tests</a:t>
            </a:r>
          </a:p>
        </p:txBody>
      </p:sp>
      <p:sp>
        <p:nvSpPr>
          <p:cNvPr id="3" name="Slide Number Placeholder 2">
            <a:extLst>
              <a:ext uri="{FF2B5EF4-FFF2-40B4-BE49-F238E27FC236}">
                <a16:creationId xmlns:a16="http://schemas.microsoft.com/office/drawing/2014/main" id="{97C0BF83-54D5-2993-A7A1-00DD591B2A2B}"/>
              </a:ext>
            </a:extLst>
          </p:cNvPr>
          <p:cNvSpPr>
            <a:spLocks noGrp="1"/>
          </p:cNvSpPr>
          <p:nvPr>
            <p:ph type="sldNum" sz="quarter" idx="4"/>
          </p:nvPr>
        </p:nvSpPr>
        <p:spPr/>
        <p:txBody>
          <a:bodyPr/>
          <a:lstStyle/>
          <a:p>
            <a:fld id="{1BFB44AE-E8EC-4649-B0F6-833A69ED8138}" type="slidenum">
              <a:rPr lang="en-US" smtClean="0"/>
              <a:pPr/>
              <a:t>7</a:t>
            </a:fld>
            <a:endParaRPr lang="en-US"/>
          </a:p>
        </p:txBody>
      </p:sp>
    </p:spTree>
    <p:extLst>
      <p:ext uri="{BB962C8B-B14F-4D97-AF65-F5344CB8AC3E}">
        <p14:creationId xmlns:p14="http://schemas.microsoft.com/office/powerpoint/2010/main" val="733206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AC02A-F215-4286-FE3F-8F0D4CC0D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4E4E7-CEB6-ACFC-9148-F77AC30BBC1F}"/>
              </a:ext>
            </a:extLst>
          </p:cNvPr>
          <p:cNvSpPr>
            <a:spLocks noGrp="1"/>
          </p:cNvSpPr>
          <p:nvPr>
            <p:ph type="title"/>
          </p:nvPr>
        </p:nvSpPr>
        <p:spPr>
          <a:xfrm>
            <a:off x="1546272" y="3013501"/>
            <a:ext cx="3767460" cy="830997"/>
          </a:xfrm>
        </p:spPr>
        <p:txBody>
          <a:bodyPr/>
          <a:lstStyle/>
          <a:p>
            <a:r>
              <a:rPr lang="en-US" dirty="0"/>
              <a:t>Protocol Review Types</a:t>
            </a:r>
          </a:p>
        </p:txBody>
      </p:sp>
      <p:sp>
        <p:nvSpPr>
          <p:cNvPr id="3" name="Slide Number Placeholder 2">
            <a:extLst>
              <a:ext uri="{FF2B5EF4-FFF2-40B4-BE49-F238E27FC236}">
                <a16:creationId xmlns:a16="http://schemas.microsoft.com/office/drawing/2014/main" id="{1972C2CB-D73B-74D8-AB77-9E52A874D8B2}"/>
              </a:ext>
            </a:extLst>
          </p:cNvPr>
          <p:cNvSpPr>
            <a:spLocks noGrp="1"/>
          </p:cNvSpPr>
          <p:nvPr>
            <p:ph type="sldNum" sz="quarter" idx="4"/>
          </p:nvPr>
        </p:nvSpPr>
        <p:spPr/>
        <p:txBody>
          <a:bodyPr/>
          <a:lstStyle/>
          <a:p>
            <a:fld id="{1BFB44AE-E8EC-4649-B0F6-833A69ED8138}" type="slidenum">
              <a:rPr lang="en-US" smtClean="0"/>
              <a:pPr/>
              <a:t>8</a:t>
            </a:fld>
            <a:endParaRPr lang="en-US"/>
          </a:p>
        </p:txBody>
      </p:sp>
      <p:sp>
        <p:nvSpPr>
          <p:cNvPr id="4" name="Text Placeholder 3">
            <a:extLst>
              <a:ext uri="{FF2B5EF4-FFF2-40B4-BE49-F238E27FC236}">
                <a16:creationId xmlns:a16="http://schemas.microsoft.com/office/drawing/2014/main" id="{53D8D2BA-0B25-877B-0C42-BC509D88E71B}"/>
              </a:ext>
            </a:extLst>
          </p:cNvPr>
          <p:cNvSpPr>
            <a:spLocks noGrp="1"/>
          </p:cNvSpPr>
          <p:nvPr>
            <p:ph type="body" sz="quarter" idx="16"/>
          </p:nvPr>
        </p:nvSpPr>
        <p:spPr>
          <a:xfrm>
            <a:off x="5643418" y="794328"/>
            <a:ext cx="5994399" cy="5769272"/>
          </a:xfrm>
        </p:spPr>
        <p:txBody>
          <a:bodyPr/>
          <a:lstStyle/>
          <a:p>
            <a:pPr marL="285750" indent="-285750"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3600" dirty="0"/>
              <a:t>Exempt</a:t>
            </a:r>
          </a:p>
          <a:p>
            <a:pPr lvl="1" defTabSz="457207">
              <a:lnSpc>
                <a:spcPct val="80000"/>
              </a:lnSpc>
              <a:buClr>
                <a:schemeClr val="bg2">
                  <a:lumMod val="40000"/>
                  <a:lumOff val="60000"/>
                </a:schemeClr>
              </a:buClr>
              <a:buFont typeface="Wingdings 3" charset="2"/>
              <a:buChar char=""/>
              <a:defRPr/>
            </a:pPr>
            <a:r>
              <a:rPr lang="en-US" altLang="en-US" sz="2000" dirty="0"/>
              <a:t>less than minimal risk</a:t>
            </a:r>
          </a:p>
          <a:p>
            <a:pPr marL="685800" lvl="1"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t>Usually anonymous </a:t>
            </a:r>
            <a:r>
              <a:rPr lang="en-US" altLang="en-US" sz="2000"/>
              <a:t>or unidentifiable </a:t>
            </a:r>
            <a:r>
              <a:rPr lang="en-US" altLang="en-US" sz="2000" dirty="0"/>
              <a:t>surveys or interviews</a:t>
            </a:r>
          </a:p>
          <a:p>
            <a:pPr marL="685800" lvl="1"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t>1-2 weeks</a:t>
            </a:r>
          </a:p>
          <a:p>
            <a:pPr marL="285750" indent="-285750"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3600" dirty="0"/>
              <a:t>Expedited </a:t>
            </a:r>
          </a:p>
          <a:p>
            <a:pPr lvl="1" defTabSz="457207">
              <a:lnSpc>
                <a:spcPct val="80000"/>
              </a:lnSpc>
              <a:buClr>
                <a:schemeClr val="bg2">
                  <a:lumMod val="40000"/>
                  <a:lumOff val="60000"/>
                </a:schemeClr>
              </a:buClr>
              <a:buFont typeface="Wingdings 3" charset="2"/>
              <a:buChar char=""/>
              <a:defRPr/>
            </a:pPr>
            <a:r>
              <a:rPr lang="en-US" sz="2000" dirty="0"/>
              <a:t>Less or greater than minimal risk </a:t>
            </a:r>
          </a:p>
          <a:p>
            <a:pPr lvl="1" defTabSz="457207">
              <a:lnSpc>
                <a:spcPct val="80000"/>
              </a:lnSpc>
              <a:buClr>
                <a:schemeClr val="bg2">
                  <a:lumMod val="40000"/>
                  <a:lumOff val="60000"/>
                </a:schemeClr>
              </a:buClr>
              <a:buFont typeface="Wingdings 3" charset="2"/>
              <a:buChar char=""/>
              <a:defRPr/>
            </a:pPr>
            <a:r>
              <a:rPr lang="en-US" sz="2000" dirty="0"/>
              <a:t>Collection of data from voice, video</a:t>
            </a:r>
          </a:p>
          <a:p>
            <a:pPr marL="685800" lvl="1"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t>3-6 weeks</a:t>
            </a:r>
          </a:p>
          <a:p>
            <a:pPr marL="285750" indent="-285750"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3600" dirty="0"/>
              <a:t>Full board</a:t>
            </a:r>
          </a:p>
          <a:p>
            <a:pPr marL="685800" lvl="1" defTabSz="457207" eaLnBrk="1" fontAlgn="auto" hangingPunct="1">
              <a:lnSpc>
                <a:spcPct val="80000"/>
              </a:lnSpc>
              <a:spcAft>
                <a:spcPts val="0"/>
              </a:spcAft>
              <a:buClr>
                <a:schemeClr val="bg2">
                  <a:lumMod val="40000"/>
                  <a:lumOff val="60000"/>
                </a:schemeClr>
              </a:buClr>
              <a:buFont typeface="Wingdings 3" charset="2"/>
              <a:buChar char=""/>
              <a:defRPr/>
            </a:pPr>
            <a:r>
              <a:rPr lang="en-US" altLang="en-US" sz="2000" dirty="0"/>
              <a:t>P</a:t>
            </a:r>
            <a:r>
              <a:rPr lang="en-US" sz="2000" dirty="0"/>
              <a:t>resent more than minimal risks to subjects</a:t>
            </a:r>
          </a:p>
          <a:p>
            <a:pPr marL="685800" lvl="1" defTabSz="457207" eaLnBrk="1" fontAlgn="auto" hangingPunct="1">
              <a:lnSpc>
                <a:spcPct val="80000"/>
              </a:lnSpc>
              <a:spcAft>
                <a:spcPts val="0"/>
              </a:spcAft>
              <a:buClr>
                <a:schemeClr val="bg2">
                  <a:lumMod val="40000"/>
                  <a:lumOff val="60000"/>
                </a:schemeClr>
              </a:buClr>
              <a:buFont typeface="Wingdings 3" charset="2"/>
              <a:buChar char=""/>
              <a:defRPr/>
            </a:pPr>
            <a:r>
              <a:rPr lang="en-US" sz="2000" dirty="0"/>
              <a:t>Studies involving prisoners, pregnant people, minors, persons with undocumented status, research on illegal activities, incarcerated youth, among others</a:t>
            </a:r>
          </a:p>
          <a:p>
            <a:pPr marL="685800" lvl="1" defTabSz="457207" eaLnBrk="1" fontAlgn="auto" hangingPunct="1">
              <a:lnSpc>
                <a:spcPct val="80000"/>
              </a:lnSpc>
              <a:spcAft>
                <a:spcPts val="0"/>
              </a:spcAft>
              <a:buClr>
                <a:schemeClr val="bg2">
                  <a:lumMod val="40000"/>
                  <a:lumOff val="60000"/>
                </a:schemeClr>
              </a:buClr>
              <a:buFont typeface="Wingdings 3" charset="2"/>
              <a:buChar char=""/>
              <a:defRPr/>
            </a:pPr>
            <a:r>
              <a:rPr lang="en-US" sz="2000" dirty="0"/>
              <a:t>&gt; 1 month</a:t>
            </a:r>
          </a:p>
          <a:p>
            <a:endParaRPr lang="en-US" dirty="0"/>
          </a:p>
        </p:txBody>
      </p:sp>
    </p:spTree>
    <p:extLst>
      <p:ext uri="{BB962C8B-B14F-4D97-AF65-F5344CB8AC3E}">
        <p14:creationId xmlns:p14="http://schemas.microsoft.com/office/powerpoint/2010/main" val="38140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up)">
                                      <p:cBhvr>
                                        <p:cTn id="10" dur="500"/>
                                        <p:tgtEl>
                                          <p:spTgt spid="4">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up)">
                                      <p:cBhvr>
                                        <p:cTn id="13" dur="500"/>
                                        <p:tgtEl>
                                          <p:spTgt spid="4">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up)">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up)">
                                      <p:cBhvr>
                                        <p:cTn id="21" dur="500"/>
                                        <p:tgtEl>
                                          <p:spTgt spid="4">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up)">
                                      <p:cBhvr>
                                        <p:cTn id="24" dur="500"/>
                                        <p:tgtEl>
                                          <p:spTgt spid="4">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up)">
                                      <p:cBhvr>
                                        <p:cTn id="27" dur="500"/>
                                        <p:tgtEl>
                                          <p:spTgt spid="4">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wipe(up)">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up)">
                                      <p:cBhvr>
                                        <p:cTn id="35" dur="500"/>
                                        <p:tgtEl>
                                          <p:spTgt spid="4">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wipe(up)">
                                      <p:cBhvr>
                                        <p:cTn id="38" dur="500"/>
                                        <p:tgtEl>
                                          <p:spTgt spid="4">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wipe(up)">
                                      <p:cBhvr>
                                        <p:cTn id="41" dur="500"/>
                                        <p:tgtEl>
                                          <p:spTgt spid="4">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wipe(up)">
                                      <p:cBhvr>
                                        <p:cTn id="44"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BAB61C-995C-D4DA-85B7-EE14BD764275}"/>
              </a:ext>
            </a:extLst>
          </p:cNvPr>
          <p:cNvSpPr>
            <a:spLocks noGrp="1"/>
          </p:cNvSpPr>
          <p:nvPr>
            <p:ph type="title"/>
          </p:nvPr>
        </p:nvSpPr>
        <p:spPr>
          <a:xfrm>
            <a:off x="3615484" y="2810607"/>
            <a:ext cx="4961032" cy="1107996"/>
          </a:xfrm>
        </p:spPr>
        <p:txBody>
          <a:bodyPr/>
          <a:lstStyle/>
          <a:p>
            <a:r>
              <a:rPr lang="en-US"/>
              <a:t>Researcher Responsibility </a:t>
            </a:r>
          </a:p>
        </p:txBody>
      </p:sp>
      <p:sp>
        <p:nvSpPr>
          <p:cNvPr id="2" name="Slide Number Placeholder 1">
            <a:extLst>
              <a:ext uri="{FF2B5EF4-FFF2-40B4-BE49-F238E27FC236}">
                <a16:creationId xmlns:a16="http://schemas.microsoft.com/office/drawing/2014/main" id="{02A2834E-AAD5-C0B9-BBDC-38D2929F3025}"/>
              </a:ext>
            </a:extLst>
          </p:cNvPr>
          <p:cNvSpPr>
            <a:spLocks noGrp="1"/>
          </p:cNvSpPr>
          <p:nvPr>
            <p:ph type="sldNum" sz="quarter" idx="4"/>
          </p:nvPr>
        </p:nvSpPr>
        <p:spPr/>
        <p:txBody>
          <a:bodyPr/>
          <a:lstStyle/>
          <a:p>
            <a:fld id="{1BFB44AE-E8EC-4649-B0F6-833A69ED8138}" type="slidenum">
              <a:rPr lang="en-US" smtClean="0"/>
              <a:pPr/>
              <a:t>9</a:t>
            </a:fld>
            <a:endParaRPr lang="en-US"/>
          </a:p>
        </p:txBody>
      </p:sp>
      <p:sp>
        <p:nvSpPr>
          <p:cNvPr id="3" name="Footer Placeholder 2">
            <a:extLst>
              <a:ext uri="{FF2B5EF4-FFF2-40B4-BE49-F238E27FC236}">
                <a16:creationId xmlns:a16="http://schemas.microsoft.com/office/drawing/2014/main" id="{D26DCC8E-C53D-7008-7BFE-4D75939EBBA2}"/>
              </a:ext>
            </a:extLst>
          </p:cNvPr>
          <p:cNvSpPr>
            <a:spLocks noGrp="1"/>
          </p:cNvSpPr>
          <p:nvPr>
            <p:ph type="ftr" sz="quarter" idx="4294967295"/>
          </p:nvPr>
        </p:nvSpPr>
        <p:spPr>
          <a:xfrm>
            <a:off x="0" y="6429375"/>
            <a:ext cx="4197350" cy="342900"/>
          </a:xfrm>
        </p:spPr>
        <p:txBody>
          <a:bodyPr/>
          <a:lstStyle/>
          <a:p>
            <a:r>
              <a:rPr lang="en-US"/>
              <a:t>Cal Poly Pomona | Presentation Title</a:t>
            </a:r>
          </a:p>
        </p:txBody>
      </p:sp>
    </p:spTree>
    <p:extLst>
      <p:ext uri="{BB962C8B-B14F-4D97-AF65-F5344CB8AC3E}">
        <p14:creationId xmlns:p14="http://schemas.microsoft.com/office/powerpoint/2010/main" val="1236745019"/>
      </p:ext>
    </p:extLst>
  </p:cSld>
  <p:clrMapOvr>
    <a:masterClrMapping/>
  </p:clrMapOvr>
</p:sld>
</file>

<file path=ppt/theme/theme1.xml><?xml version="1.0" encoding="utf-8"?>
<a:theme xmlns:a="http://schemas.openxmlformats.org/drawingml/2006/main" name="Office Theme">
  <a:themeElements>
    <a:clrScheme name="CPP color palette">
      <a:dk1>
        <a:srgbClr val="005030"/>
      </a:dk1>
      <a:lt1>
        <a:srgbClr val="FFFFFF"/>
      </a:lt1>
      <a:dk2>
        <a:srgbClr val="000000"/>
      </a:dk2>
      <a:lt2>
        <a:srgbClr val="F2EEE9"/>
      </a:lt2>
      <a:accent1>
        <a:srgbClr val="FFB81C"/>
      </a:accent1>
      <a:accent2>
        <a:srgbClr val="A3D65E"/>
      </a:accent2>
      <a:accent3>
        <a:srgbClr val="FF7900"/>
      </a:accent3>
      <a:accent4>
        <a:srgbClr val="CFBAB0"/>
      </a:accent4>
      <a:accent5>
        <a:srgbClr val="008E95"/>
      </a:accent5>
      <a:accent6>
        <a:srgbClr val="B52B4C"/>
      </a:accent6>
      <a:hlink>
        <a:srgbClr val="008E95"/>
      </a:hlink>
      <a:folHlink>
        <a:srgbClr val="008E95"/>
      </a:folHlink>
    </a:clrScheme>
    <a:fontScheme name="CPP Them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vert="horz" wrap="square" lIns="0" tIns="0" rIns="0" bIns="0" rtlCol="0" anchor="ctr" anchorCtr="0">
        <a:noAutofit/>
      </a:bodyPr>
      <a:lstStyle>
        <a:defPPr algn="l">
          <a:defRPr dirty="0"/>
        </a:defPPr>
      </a:lstStyle>
    </a:spDef>
    <a:txDef>
      <a:spPr/>
      <a:bodyPr wrap="square" lIns="0" tIns="0" rIns="0" bIns="0" anchor="t" anchorCtr="0">
        <a:spAutoFit/>
      </a:bodyPr>
      <a:lstStyle>
        <a:defPPr algn="l">
          <a:defRPr dirty="0"/>
        </a:defPPr>
      </a:lstStyle>
    </a:txDef>
  </a:objectDefaults>
  <a:extraClrSchemeLst/>
  <a:extLst>
    <a:ext uri="{05A4C25C-085E-4340-85A3-A5531E510DB2}">
      <thm15:themeFamily xmlns:thm15="http://schemas.microsoft.com/office/thememl/2012/main" name="CPP PowerPoint Template" id="{F6EC01E6-0039-4304-A899-162934907436}" vid="{F3DD2F9F-B4EB-40C7-B8C1-1B198C99FC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55E5C98D5BA94E99834AB8ADD09BF9" ma:contentTypeVersion="22" ma:contentTypeDescription="Create a new document." ma:contentTypeScope="" ma:versionID="39c65f485365b56711b0028b0248a70e">
  <xsd:schema xmlns:xsd="http://www.w3.org/2001/XMLSchema" xmlns:xs="http://www.w3.org/2001/XMLSchema" xmlns:p="http://schemas.microsoft.com/office/2006/metadata/properties" xmlns:ns2="179cef39-4252-43ca-b9cf-1c2aff25f71a" xmlns:ns3="8e0275ec-5ac9-4b24-b3cc-4a78d196dca0" targetNamespace="http://schemas.microsoft.com/office/2006/metadata/properties" ma:root="true" ma:fieldsID="acf3811972d41f4b1b94bcc5b17ae7d4" ns2:_="" ns3:_="">
    <xsd:import namespace="179cef39-4252-43ca-b9cf-1c2aff25f71a"/>
    <xsd:import namespace="8e0275ec-5ac9-4b24-b3cc-4a78d196dc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Audience" minOccurs="0"/>
                <xsd:element ref="ns2:Year" minOccurs="0"/>
                <xsd:element ref="ns2:Department_x002f_Organization" minOccurs="0"/>
                <xsd:element ref="ns2:Audience0"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9cef39-4252-43ca-b9cf-1c2aff25f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a4fd07-bb52-4003-87b7-be4870537469" ma:termSetId="09814cd3-568e-fe90-9814-8d621ff8fb84" ma:anchorId="fba54fb3-c3e1-fe81-a776-ca4b69148c4d" ma:open="true" ma:isKeyword="false">
      <xsd:complexType>
        <xsd:sequence>
          <xsd:element ref="pc:Terms" minOccurs="0" maxOccurs="1"/>
        </xsd:sequence>
      </xsd:complexType>
    </xsd:element>
    <xsd:element name="Audience" ma:index="24" nillable="true" ma:displayName="Tag" ma:format="Dropdown" ma:internalName="Audience">
      <xsd:simpleType>
        <xsd:restriction base="dms:Text">
          <xsd:maxLength value="255"/>
        </xsd:restriction>
      </xsd:simpleType>
    </xsd:element>
    <xsd:element name="Year" ma:index="25" nillable="true" ma:displayName="Year" ma:format="Dropdown" ma:internalName="Year">
      <xsd:simpleType>
        <xsd:restriction base="dms:Choice">
          <xsd:enumeration value="2023"/>
          <xsd:enumeration value="2022"/>
          <xsd:enumeration value="2021"/>
          <xsd:enumeration value="2020"/>
          <xsd:enumeration value="2019"/>
        </xsd:restriction>
      </xsd:simpleType>
    </xsd:element>
    <xsd:element name="Department_x002f_Organization" ma:index="26" nillable="true" ma:displayName="Department / Organization" ma:format="Dropdown" ma:internalName="Department_x002f_Organization">
      <xsd:complexType>
        <xsd:complexContent>
          <xsd:extension base="dms:MultiChoice">
            <xsd:sequence>
              <xsd:element name="Value" maxOccurs="unbounded" minOccurs="0" nillable="true">
                <xsd:simpleType>
                  <xsd:restriction base="dms:Choice">
                    <xsd:enumeration value="ENV"/>
                    <xsd:enumeration value="CoE"/>
                    <xsd:enumeration value="CBA"/>
                    <xsd:enumeration value="CLASS"/>
                    <xsd:enumeration value="Collins"/>
                    <xsd:enumeration value="Strategic Communications"/>
                    <xsd:enumeration value="Vendor"/>
                    <xsd:enumeration value="Hanover"/>
                    <xsd:enumeration value="NSSE"/>
                    <xsd:enumeration value="Academic Affairs"/>
                    <xsd:enumeration value="Student Affairs"/>
                    <xsd:enumeration value="Campus"/>
                    <xsd:enumeration value="External"/>
                    <xsd:enumeration value="University Advancement"/>
                    <xsd:enumeration value="Alumni"/>
                  </xsd:restriction>
                </xsd:simpleType>
              </xsd:element>
            </xsd:sequence>
          </xsd:extension>
        </xsd:complexContent>
      </xsd:complexType>
    </xsd:element>
    <xsd:element name="Audience0" ma:index="27" nillable="true" ma:displayName="Audience" ma:format="Dropdown" ma:internalName="Audience0">
      <xsd:complexType>
        <xsd:complexContent>
          <xsd:extension base="dms:MultiChoice">
            <xsd:sequence>
              <xsd:element name="Value" maxOccurs="unbounded" minOccurs="0" nillable="true">
                <xsd:simpleType>
                  <xsd:restriction base="dms:Choice">
                    <xsd:enumeration value="Student"/>
                    <xsd:enumeration value="Faculty"/>
                    <xsd:enumeration value="Staff"/>
                    <xsd:enumeration value="Donor"/>
                    <xsd:enumeration value="Alumni"/>
                    <xsd:enumeration value="Other"/>
                    <xsd:enumeration value="Prospective"/>
                    <xsd:enumeration value="Current"/>
                    <xsd:enumeration value="First Year"/>
                    <xsd:enumeration value="Transfer"/>
                    <xsd:enumeration value="Graduate"/>
                  </xsd:restriction>
                </xsd:simpleType>
              </xsd:element>
            </xsd:sequence>
          </xsd:extension>
        </xsd:complexContent>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275ec-5ac9-4b24-b3cc-4a78d196dc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9d7667-90f0-4f50-bfff-195a74963eb9}" ma:internalName="TaxCatchAll" ma:showField="CatchAllData" ma:web="8e0275ec-5ac9-4b24-b3cc-4a78d196d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0275ec-5ac9-4b24-b3cc-4a78d196dca0" xsi:nil="true"/>
    <lcf76f155ced4ddcb4097134ff3c332f xmlns="179cef39-4252-43ca-b9cf-1c2aff25f71a">
      <Terms xmlns="http://schemas.microsoft.com/office/infopath/2007/PartnerControls"/>
    </lcf76f155ced4ddcb4097134ff3c332f>
    <Audience0 xmlns="179cef39-4252-43ca-b9cf-1c2aff25f71a" xsi:nil="true"/>
    <Department_x002f_Organization xmlns="179cef39-4252-43ca-b9cf-1c2aff25f71a" xsi:nil="true"/>
    <Year xmlns="179cef39-4252-43ca-b9cf-1c2aff25f71a" xsi:nil="true"/>
    <Audience xmlns="179cef39-4252-43ca-b9cf-1c2aff25f71a" xsi:nil="true"/>
  </documentManagement>
</p:properties>
</file>

<file path=customXml/itemProps1.xml><?xml version="1.0" encoding="utf-8"?>
<ds:datastoreItem xmlns:ds="http://schemas.openxmlformats.org/officeDocument/2006/customXml" ds:itemID="{D2F18BF6-DA77-4FC1-B903-D5E228746D4E}">
  <ds:schemaRefs>
    <ds:schemaRef ds:uri="179cef39-4252-43ca-b9cf-1c2aff25f71a"/>
    <ds:schemaRef ds:uri="8e0275ec-5ac9-4b24-b3cc-4a78d196dc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A00C06-D391-42B5-9262-ED555618E670}">
  <ds:schemaRefs>
    <ds:schemaRef ds:uri="http://schemas.microsoft.com/sharepoint/v3/contenttype/forms"/>
  </ds:schemaRefs>
</ds:datastoreItem>
</file>

<file path=customXml/itemProps3.xml><?xml version="1.0" encoding="utf-8"?>
<ds:datastoreItem xmlns:ds="http://schemas.openxmlformats.org/officeDocument/2006/customXml" ds:itemID="{AFFC5700-DDD9-460E-8C52-3064A8A5FA9B}">
  <ds:schemaRefs>
    <ds:schemaRef ds:uri="179cef39-4252-43ca-b9cf-1c2aff25f71a"/>
    <ds:schemaRef ds:uri="8e0275ec-5ac9-4b24-b3cc-4a78d196dc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1109</TotalTime>
  <Words>5649</Words>
  <Application>Microsoft Office PowerPoint</Application>
  <PresentationFormat>Widescreen</PresentationFormat>
  <Paragraphs>532</Paragraphs>
  <Slides>24</Slides>
  <Notes>22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24</vt:i4>
      </vt:variant>
    </vt:vector>
  </HeadingPairs>
  <TitlesOfParts>
    <vt:vector size="44" baseType="lpstr">
      <vt:lpstr>Aptos</vt:lpstr>
      <vt:lpstr>Arial</vt:lpstr>
      <vt:lpstr>Arial,Sans-Serif</vt:lpstr>
      <vt:lpstr>Calibri</vt:lpstr>
      <vt:lpstr>Courier New,monospace</vt:lpstr>
      <vt:lpstr>Georgia</vt:lpstr>
      <vt:lpstr>Georgia Pro</vt:lpstr>
      <vt:lpstr>Helvetica</vt:lpstr>
      <vt:lpstr>ITC Franklin Gothic LT W01 Bk</vt:lpstr>
      <vt:lpstr>Larsseit</vt:lpstr>
      <vt:lpstr>Lato</vt:lpstr>
      <vt:lpstr>Lucida Grande</vt:lpstr>
      <vt:lpstr>myriad-pro</vt:lpstr>
      <vt:lpstr>Noto Sans</vt:lpstr>
      <vt:lpstr>Roboto</vt:lpstr>
      <vt:lpstr>Rockwell</vt:lpstr>
      <vt:lpstr>Tahoma</vt:lpstr>
      <vt:lpstr>Times New Roman</vt:lpstr>
      <vt:lpstr>Wingdings 3</vt:lpstr>
      <vt:lpstr>Office Theme</vt:lpstr>
      <vt:lpstr>Introduction to IRB Process</vt:lpstr>
      <vt:lpstr>Agenda</vt:lpstr>
      <vt:lpstr>Belmont Report Principals</vt:lpstr>
      <vt:lpstr>The Cal Poly Pomona IRB</vt:lpstr>
      <vt:lpstr>Basic IRB Definitions</vt:lpstr>
      <vt:lpstr>IRB Determination Survey</vt:lpstr>
      <vt:lpstr>Minimal risk means that the probability and magnitude of harm or discomfort anticipated in the research are not greater in and of themselves than those ordinarily encountered in daily life or during the performance of routine physical or psychological examinations or tests</vt:lpstr>
      <vt:lpstr>Protocol Review Types</vt:lpstr>
      <vt:lpstr>Researcher Responsibility </vt:lpstr>
      <vt:lpstr>Faculty Advisor and Student Investigator</vt:lpstr>
      <vt:lpstr>IRB protocol Application Sections</vt:lpstr>
      <vt:lpstr>IRB Protocol Application –  Section 1 Research Focus</vt:lpstr>
      <vt:lpstr>IRB Protocol Application - Section 2 Methods</vt:lpstr>
      <vt:lpstr>IRB Protocol Application - Section 3 Subject Recruitment</vt:lpstr>
      <vt:lpstr>IRB Protocol Application - Section 4 Data Collection</vt:lpstr>
      <vt:lpstr>IRB Protocol Application - Section 5 Vulnerable Populations</vt:lpstr>
      <vt:lpstr>IRB Protocol Application - Section 6 Data Security</vt:lpstr>
      <vt:lpstr>IRB Protocol Application - Section 7 Potential Risks</vt:lpstr>
      <vt:lpstr>IRB Protocol Application - Section 8 Affiliation</vt:lpstr>
      <vt:lpstr>IRB Protocol Application - Section 9 Elements of Informed Consent</vt:lpstr>
      <vt:lpstr>Submission Timeline</vt:lpstr>
      <vt:lpstr>Resources</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M Porter</dc:creator>
  <cp:lastModifiedBy>Elizabeth Mendoza</cp:lastModifiedBy>
  <cp:revision>14</cp:revision>
  <dcterms:created xsi:type="dcterms:W3CDTF">2025-02-19T21:10:20Z</dcterms:created>
  <dcterms:modified xsi:type="dcterms:W3CDTF">2025-09-24T15:47:26Z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0x01010088AD5A2401833547991FE048047902FD</vt:lpwstr>
  </property>
  <property fmtid="{D5CDD505-2E9C-101B-9397-08002B2CF9AE}" pid="3" name="MediaServiceImageTags">
    <vt:lpwstr/>
  </property>
</Properties>
</file>