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99" r:id="rId2"/>
    <p:sldId id="420" r:id="rId3"/>
    <p:sldId id="364" r:id="rId4"/>
  </p:sldIdLst>
  <p:sldSz cx="9144000" cy="6858000" type="screen4x3"/>
  <p:notesSz cx="9296400" cy="70104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onas" initials="J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250" autoAdjust="0"/>
  </p:normalViewPr>
  <p:slideViewPr>
    <p:cSldViewPr>
      <p:cViewPr varScale="1">
        <p:scale>
          <a:sx n="96" d="100"/>
          <a:sy n="96" d="100"/>
        </p:scale>
        <p:origin x="3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47FA12-B0C1-4B09-80B7-2C407FCAF2EB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182700-9074-452E-B78F-AD86CDC26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0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2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Public domain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—no attribution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required.</a:t>
            </a:r>
          </a:p>
          <a:p>
            <a:endParaRPr lang="en-US" dirty="0"/>
          </a:p>
          <a:p>
            <a:r>
              <a:rPr lang="en-US" dirty="0"/>
              <a:t>https://pixabay.com/en/rainbow-rain-arch-palmer-lake-436171/</a:t>
            </a:r>
          </a:p>
          <a:p>
            <a:endParaRPr lang="en-US" dirty="0"/>
          </a:p>
          <a:p>
            <a:r>
              <a:rPr lang="en-US" dirty="0"/>
              <a:t>https://pixabay.com/en/nature-landscape-plains-farm-grass-2609018/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9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4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256" indent="-302021" defTabSz="984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086" indent="-241617" defTabSz="984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318" indent="-241617" defTabSz="984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554" indent="-241617" defTabSz="984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7787" indent="-241617" defTabSz="984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021" indent="-241617" defTabSz="984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256" indent="-241617" defTabSz="984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7489" indent="-241617" defTabSz="984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404FB2-FD48-430B-8825-9069B1E2B95D}" type="slidenum">
              <a:rPr lang="en-US"/>
              <a:pPr eaLnBrk="1" hangingPunct="1"/>
              <a:t>3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BSCS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STeLLA Blue 1       Study Group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9/24/2012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9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embed/I3c9WX_-WW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Communicating in scientific ways Lesson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762000" y="3581400"/>
            <a:ext cx="7162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474788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4F81BD"/>
              </a:buClr>
              <a:buSzPct val="68000"/>
              <a:buFontTx/>
              <a:buNone/>
            </a:pPr>
            <a:r>
              <a:rPr lang="en-US" sz="4000" dirty="0">
                <a:solidFill>
                  <a:srgbClr val="002060"/>
                </a:solidFill>
                <a:latin typeface="Calibri" pitchFamily="34" charset="0"/>
              </a:rPr>
              <a:t>How Do Scientists Think and Talk Together?</a:t>
            </a:r>
            <a:r>
              <a:rPr lang="en-US" sz="2000" dirty="0"/>
              <a:t>			</a:t>
            </a:r>
            <a:br>
              <a:rPr lang="en-US" sz="2000" dirty="0"/>
            </a:br>
            <a:endParaRPr lang="en-US" altLang="en-US" sz="2000" dirty="0">
              <a:solidFill>
                <a:srgbClr val="1F497D"/>
              </a:solidFill>
              <a:latin typeface="Lucida Sans Unicode" pitchFamily="34" charset="0"/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5181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2578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816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1816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Talking Scientifically about Rainbows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200400"/>
            <a:ext cx="4724400" cy="3148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4724400" cy="31483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6324600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Photo courtesy of Pixabay.com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4443770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129863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800" dirty="0"/>
              <a:t>What Happens When Water Boils and Why?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5943600"/>
            <a:ext cx="3124200" cy="457200"/>
          </a:xfrm>
        </p:spPr>
        <p:txBody>
          <a:bodyPr/>
          <a:lstStyle/>
          <a:p>
            <a:pPr marL="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0070C0"/>
                </a:solidFill>
              </a:rPr>
              <a:t>Link to </a:t>
            </a:r>
            <a:r>
              <a:rPr lang="en-US" dirty="0">
                <a:solidFill>
                  <a:srgbClr val="0070C0"/>
                </a:solidFill>
                <a:hlinkClick r:id="rId3"/>
              </a:rPr>
              <a:t>boiling-water video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0" b="12890"/>
          <a:stretch/>
        </p:blipFill>
        <p:spPr>
          <a:xfrm>
            <a:off x="2590800" y="1600200"/>
            <a:ext cx="3657600" cy="37519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41520" y="5352134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226716179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RESPeCT Study Group Session 3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Agenda&amp;quot;&quot;/&gt;&lt;property id=&quot;20307&quot; value=&quot;337&quot;/&gt;&lt;/object&gt;&lt;object type=&quot;3&quot; unique_id=&quot;10005&quot;&gt;&lt;property id=&quot;20148&quot; value=&quot;5&quot;/&gt;&lt;property id=&quot;20300&quot; value=&quot;Slide 3 - &amp;quot;Focus questions&amp;quot;&quot;/&gt;&lt;property id=&quot;20307&quot; value=&quot;338&quot;/&gt;&lt;/object&gt;&lt;object type=&quot;3&quot; unique_id=&quot;10006&quot;&gt;&lt;property id=&quot;20148&quot; value=&quot;5&quot;/&gt;&lt;property id=&quot;20300&quot; value=&quot;Slide 4 - &amp;quot;BSCS Strategies for Effective Science Teaching: The Student Thinking and Science Content Storyline Lenses&amp;quot;&quot;/&gt;&lt;property id=&quot;20307&quot; value=&quot;368&quot;/&gt;&lt;/object&gt;&lt;object type=&quot;3&quot; unique_id=&quot;10007&quot;&gt;&lt;property id=&quot;20148&quot; value=&quot;5&quot;/&gt;&lt;property id=&quot;20300&quot; value=&quot;Slide 5 - &amp;quot;Norms for Working Together &amp;quot;&quot;/&gt;&lt;property id=&quot;20307&quot; value=&quot;342&quot;/&gt;&lt;/object&gt;&lt;object type=&quot;3&quot; unique_id=&quot;10008&quot;&gt;&lt;property id=&quot;20148&quot; value=&quot;5&quot;/&gt;&lt;property id=&quot;20300&quot; value=&quot;Slide 6 - &amp;quot;Focus Question 1&amp;quot;&quot;/&gt;&lt;property id=&quot;20307&quot; value=&quot;402&quot;/&gt;&lt;/object&gt;&lt;object type=&quot;3&quot; unique_id=&quot;10009&quot;&gt;&lt;property id=&quot;20148&quot; value=&quot;5&quot;/&gt;&lt;property id=&quot;20300&quot; value=&quot;Slide 7 - &amp;quot;Using Mathematics in the Forces Lessons&amp;quot;&quot;/&gt;&lt;property id=&quot;20307&quot; value=&quot;401&quot;/&gt;&lt;/object&gt;&lt;object type=&quot;3&quot; unique_id=&quot;10010&quot;&gt;&lt;property id=&quot;20148&quot; value=&quot;5&quot;/&gt;&lt;property id=&quot;20300&quot; value=&quot;Slide 8 - &amp;quot;Focus Question 2&amp;quot;&quot;/&gt;&lt;property id=&quot;20307&quot; value=&quot;403&quot;/&gt;&lt;/object&gt;&lt;object type=&quot;3&quot; unique_id=&quot;10011&quot;&gt;&lt;property id=&quot;20148&quot; value=&quot;5&quot;/&gt;&lt;property id=&quot;20300&quot; value=&quot;Slide 9 - &amp;quot;Lesson Analysis Process&amp;quot;&quot;/&gt;&lt;property id=&quot;20307&quot; value=&quot;344&quot;/&gt;&lt;/object&gt;&lt;object type=&quot;3&quot; unique_id=&quot;10012&quot;&gt;&lt;property id=&quot;20148&quot; value=&quot;5&quot;/&gt;&lt;property id=&quot;20300&quot; value=&quot;Slide 10 - &amp;quot;Lesson Analysis&amp;quot;&quot;/&gt;&lt;property id=&quot;20307&quot; value=&quot;394&quot;/&gt;&lt;/object&gt;&lt;object type=&quot;3&quot; unique_id=&quot;10013&quot;&gt;&lt;property id=&quot;20148&quot; value=&quot;5&quot;/&gt;&lt;property id=&quot;20300&quot; value=&quot;Slide 11 - &amp;quot;Lesson Analysis Protocol&amp;quot;&quot;/&gt;&lt;property id=&quot;20307&quot; value=&quot;345&quot;/&gt;&lt;/object&gt;&lt;object type=&quot;3&quot; unique_id=&quot;10014&quot;&gt;&lt;property id=&quot;20148&quot; value=&quot;5&quot;/&gt;&lt;property id=&quot;20300&quot; value=&quot;Slide 12 - &amp;quot;Lesson Analysis&amp;quot;&quot;/&gt;&lt;property id=&quot;20307&quot; value=&quot;352&quot;/&gt;&lt;/object&gt;&lt;object type=&quot;3&quot; unique_id=&quot;10015&quot;&gt;&lt;property id=&quot;20148&quot; value=&quot;5&quot;/&gt;&lt;property id=&quot;20300&quot; value=&quot;Slide 13 - &amp;quot;Lesson Analysis&amp;quot;&quot;/&gt;&lt;property id=&quot;20307&quot; value=&quot;353&quot;/&gt;&lt;/object&gt;&lt;object type=&quot;3&quot; unique_id=&quot;10016&quot;&gt;&lt;property id=&quot;20148&quot; value=&quot;5&quot;/&gt;&lt;property id=&quot;20300&quot; value=&quot;Slide 14 - &amp;quot;Lesson Analysis&amp;quot;&quot;/&gt;&lt;property id=&quot;20307&quot; value=&quot;404&quot;/&gt;&lt;/object&gt;&lt;object type=&quot;3&quot; unique_id=&quot;10017&quot;&gt;&lt;property id=&quot;20148&quot; value=&quot;5&quot;/&gt;&lt;property id=&quot;20300&quot; value=&quot;Slide 15 - &amp;quot;Lesson Analysis Protocol&amp;quot;&quot;/&gt;&lt;property id=&quot;20307&quot; value=&quot;405&quot;/&gt;&lt;/object&gt;&lt;object type=&quot;3&quot; unique_id=&quot;10018&quot;&gt;&lt;property id=&quot;20148&quot; value=&quot;5&quot;/&gt;&lt;property id=&quot;20300&quot; value=&quot;Slide 16 - &amp;quot;Lesson Analysis&amp;quot;&quot;/&gt;&lt;property id=&quot;20307&quot; value=&quot;406&quot;/&gt;&lt;/object&gt;&lt;object type=&quot;3&quot; unique_id=&quot;10019&quot;&gt;&lt;property id=&quot;20148&quot; value=&quot;5&quot;/&gt;&lt;property id=&quot;20300&quot; value=&quot;Slide 17 - &amp;quot;Lesson Analysis&amp;quot;&quot;/&gt;&lt;property id=&quot;20307&quot; value=&quot;407&quot;/&gt;&lt;/object&gt;&lt;object type=&quot;3&quot; unique_id=&quot;10020&quot;&gt;&lt;property id=&quot;20148&quot; value=&quot;5&quot;/&gt;&lt;property id=&quot;20300&quot; value=&quot;Slide 18 - &amp;quot;Dinner!&amp;quot;&quot;/&gt;&lt;property id=&quot;20307&quot; value=&quot;369&quot;/&gt;&lt;/object&gt;&lt;object type=&quot;3&quot; unique_id=&quot;10021&quot;&gt;&lt;property id=&quot;20148&quot; value=&quot;5&quot;/&gt;&lt;property id=&quot;20300&quot; value=&quot;Slide 19 - &amp;quot;Focus Question 3&amp;quot;&quot;/&gt;&lt;property id=&quot;20307&quot; value=&quot;383&quot;/&gt;&lt;/object&gt;&lt;object type=&quot;3&quot; unique_id=&quot;10022&quot;&gt;&lt;property id=&quot;20148&quot; value=&quot;5&quot;/&gt;&lt;property id=&quot;20300&quot; value=&quot;Slide 20 - &amp;quot;Analysis of Student Learning&amp;quot;&quot;/&gt;&lt;property id=&quot;20307&quot; value=&quot;385&quot;/&gt;&lt;/object&gt;&lt;object type=&quot;3&quot; unique_id=&quot;10023&quot;&gt;&lt;property id=&quot;20148&quot; value=&quot;5&quot;/&gt;&lt;property id=&quot;20300&quot; value=&quot;Slide 21&quot;/&gt;&lt;property id=&quot;20307&quot; value=&quot;386&quot;/&gt;&lt;/object&gt;&lt;object type=&quot;3&quot; unique_id=&quot;10024&quot;&gt;&lt;property id=&quot;20148&quot; value=&quot;5&quot;/&gt;&lt;property id=&quot;20300&quot; value=&quot;Slide 22 - &amp;quot;Look for Similarities&amp;quot;&quot;/&gt;&lt;property id=&quot;20307&quot; value=&quot;387&quot;/&gt;&lt;/object&gt;&lt;object type=&quot;3&quot; unique_id=&quot;10025&quot;&gt;&lt;property id=&quot;20148&quot; value=&quot;5&quot;/&gt;&lt;property id=&quot;20300&quot; value=&quot;Slide 23 - &amp;quot;Discussion&amp;quot;&quot;/&gt;&lt;property id=&quot;20307&quot; value=&quot;388&quot;/&gt;&lt;/object&gt;&lt;object type=&quot;3&quot; unique_id=&quot;10026&quot;&gt;&lt;property id=&quot;20148&quot; value=&quot;5&quot;/&gt;&lt;property id=&quot;20300&quot; value=&quot;Slide 24 - &amp;quot;Focus Question #4&amp;quot;&quot;/&gt;&lt;property id=&quot;20307&quot; value=&quot;395&quot;/&gt;&lt;/object&gt;&lt;object type=&quot;3&quot; unique_id=&quot;10027&quot;&gt;&lt;property id=&quot;20148&quot; value=&quot;5&quot;/&gt;&lt;property id=&quot;20300&quot; value=&quot;Slide 25 - &amp;quot;A New STL Strategy: Communicating in Scientific Ways&amp;quot;&quot;/&gt;&lt;property id=&quot;20307&quot; value=&quot;389&quot;/&gt;&lt;/object&gt;&lt;object type=&quot;3&quot; unique_id=&quot;10028&quot;&gt;&lt;property id=&quot;20148&quot; value=&quot;5&quot;/&gt;&lt;property id=&quot;20300&quot; value=&quot;Slide 26 - &amp;quot;CSW Lesson&amp;quot;&quot;/&gt;&lt;property id=&quot;20307&quot; value=&quot;392&quot;/&gt;&lt;/object&gt;&lt;object type=&quot;3&quot; unique_id=&quot;10029&quot;&gt;&lt;property id=&quot;20148&quot; value=&quot;5&quot;/&gt;&lt;property id=&quot;20300&quot; value=&quot;Slide 27 - &amp;quot;Next Meeting&amp;quot;&quot;/&gt;&lt;property id=&quot;20307&quot; value=&quot;364&quot;/&gt;&lt;/object&gt;&lt;object type=&quot;3&quot; unique_id=&quot;10030&quot;&gt;&lt;property id=&quot;20148&quot; value=&quot;5&quot;/&gt;&lt;property id=&quot;20300&quot; value=&quot;Slide 28 - &amp;quot;Reflect on the Focus Questions&amp;quot;&quot;/&gt;&lt;property id=&quot;20307&quot; value=&quot;380&quot;/&gt;&lt;/object&gt;&lt;/object&gt;&lt;object type=&quot;8&quot; unique_id=&quot;1006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SPeC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RESPeCT Template</Template>
  <TotalTime>2117</TotalTime>
  <Words>85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Lucida Sans Unicode</vt:lpstr>
      <vt:lpstr>RESPeCT Template</vt:lpstr>
      <vt:lpstr>Communicating in scientific ways Lesson</vt:lpstr>
      <vt:lpstr>Talking Scientifically about Rainbows</vt:lpstr>
      <vt:lpstr>What Happens When Water Boils and Why? 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 Study Group Session 1 Welcome back!</dc:title>
  <dc:creator>Justine Newell</dc:creator>
  <cp:lastModifiedBy>Mai Ngoc Tran</cp:lastModifiedBy>
  <cp:revision>104</cp:revision>
  <cp:lastPrinted>2014-12-08T19:04:50Z</cp:lastPrinted>
  <dcterms:created xsi:type="dcterms:W3CDTF">2014-09-24T15:03:50Z</dcterms:created>
  <dcterms:modified xsi:type="dcterms:W3CDTF">2020-02-05T16:46:17Z</dcterms:modified>
</cp:coreProperties>
</file>