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70" r:id="rId2"/>
    <p:sldId id="371" r:id="rId3"/>
    <p:sldId id="374" r:id="rId4"/>
    <p:sldId id="373" r:id="rId5"/>
    <p:sldId id="372" r:id="rId6"/>
    <p:sldId id="366" r:id="rId7"/>
    <p:sldId id="375" r:id="rId8"/>
    <p:sldId id="376" r:id="rId9"/>
    <p:sldId id="368" r:id="rId10"/>
    <p:sldId id="378" r:id="rId11"/>
    <p:sldId id="377" r:id="rId12"/>
    <p:sldId id="369" r:id="rId13"/>
    <p:sldId id="37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55A0E6-BE1B-F547-8861-F720B109913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72ABEE1-3CA0-5340-95A9-7525DBC60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72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464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123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945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78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784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78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63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53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533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464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12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Sound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Lesson 1a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We Tell If Something Is Making a Sound?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What Evidence Did you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598" y="1600200"/>
          <a:ext cx="7848601" cy="4724399"/>
        </p:xfrm>
        <a:graphic>
          <a:graphicData uri="http://schemas.openxmlformats.org/drawingml/2006/table">
            <a:tbl>
              <a:tblPr/>
              <a:tblGrid>
                <a:gridCol w="1810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3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0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4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0716">
                <a:tc>
                  <a:txBody>
                    <a:bodyPr/>
                    <a:lstStyle/>
                    <a:p>
                      <a:pPr marL="4572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My Evidence</a:t>
                      </a:r>
                      <a:r>
                        <a:rPr lang="en-US" sz="18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of Sound Is That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 Hear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 See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 Feel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36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Push down on 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ruler 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with your finger and then let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go.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343400"/>
            <a:ext cx="1463040" cy="1469690"/>
          </a:xfrm>
          <a:prstGeom prst="rect">
            <a:avLst/>
          </a:prstGeom>
        </p:spPr>
      </p:pic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24000" y="5715000"/>
            <a:ext cx="7794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358" t="16444" r="22626" b="16107"/>
          <a:stretch/>
        </p:blipFill>
        <p:spPr bwMode="auto">
          <a:xfrm>
            <a:off x="3124200" y="1752600"/>
            <a:ext cx="365760" cy="496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31" t="20741" r="9924" b="19259"/>
          <a:stretch/>
        </p:blipFill>
        <p:spPr bwMode="auto">
          <a:xfrm>
            <a:off x="4953000" y="1828800"/>
            <a:ext cx="852313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09" t="10067" r="12772" b="8725"/>
          <a:stretch/>
        </p:blipFill>
        <p:spPr bwMode="auto">
          <a:xfrm>
            <a:off x="7239000" y="1828800"/>
            <a:ext cx="387298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30570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 New Vocabulary Word!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Scientists use the word </a:t>
            </a:r>
            <a:r>
              <a:rPr lang="en-US" sz="3200" b="1" dirty="0" smtClean="0"/>
              <a:t>vibrate</a:t>
            </a:r>
            <a:r>
              <a:rPr lang="en-US" sz="3200" dirty="0" smtClean="0"/>
              <a:t> to describe objects that move back and forth quickly.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Objects </a:t>
            </a:r>
            <a:r>
              <a:rPr lang="en-US" sz="3200" b="1" dirty="0" smtClean="0"/>
              <a:t>vibrate</a:t>
            </a:r>
            <a:r>
              <a:rPr lang="en-US" sz="3200" dirty="0" smtClean="0"/>
              <a:t> when they make sounds.</a:t>
            </a:r>
          </a:p>
        </p:txBody>
      </p:sp>
    </p:spTree>
    <p:extLst>
      <p:ext uri="{BB962C8B-B14F-4D97-AF65-F5344CB8AC3E}">
        <p14:creationId xmlns:p14="http://schemas.microsoft.com/office/powerpoint/2010/main" xmlns="" val="25574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Our focus question: </a:t>
            </a:r>
            <a:r>
              <a:rPr lang="en-US" sz="3200" i="1" dirty="0" smtClean="0"/>
              <a:t>How can we tell if something is making a sound?  </a:t>
            </a:r>
            <a:endParaRPr lang="en-US" sz="3200" i="1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Share one kind of evidence with your partner that would help you know whether an object is making a sound. Use this sentence starter:</a:t>
            </a:r>
          </a:p>
          <a:p>
            <a:pPr marL="731520" indent="0">
              <a:spcBef>
                <a:spcPts val="1800"/>
              </a:spcBef>
              <a:buNone/>
            </a:pPr>
            <a:r>
              <a:rPr lang="en-US" sz="3200" i="1" dirty="0" smtClean="0"/>
              <a:t>My evidence of sound is that ________.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Make sure each of you shares a different kind of evidence!</a:t>
            </a:r>
          </a:p>
        </p:txBody>
      </p:sp>
    </p:spTree>
    <p:extLst>
      <p:ext uri="{BB962C8B-B14F-4D97-AF65-F5344CB8AC3E}">
        <p14:creationId xmlns:p14="http://schemas.microsoft.com/office/powerpoint/2010/main" xmlns="" val="7221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Today we gathered evidence that pencils and rulers make sounds.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smtClean="0"/>
              <a:t>Next </a:t>
            </a:r>
            <a:r>
              <a:rPr lang="en-US" sz="3200" smtClean="0"/>
              <a:t>time, </a:t>
            </a:r>
            <a:r>
              <a:rPr lang="en-US" sz="3200" dirty="0" smtClean="0"/>
              <a:t>we’ll explore another kind of soundmaker.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Do you think we’ll be able to hear, see, and feel evidence of sound for this soundmaker, too? Why or why not?</a:t>
            </a:r>
          </a:p>
        </p:txBody>
      </p:sp>
    </p:spTree>
    <p:extLst>
      <p:ext uri="{BB962C8B-B14F-4D97-AF65-F5344CB8AC3E}">
        <p14:creationId xmlns:p14="http://schemas.microsoft.com/office/powerpoint/2010/main" xmlns="" val="7221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What Sounds Do </a:t>
            </a:r>
            <a:r>
              <a:rPr lang="en-US" smtClean="0"/>
              <a:t>You Hear?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sounds do you hear first thing in the morning?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sounds do you hear at school?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sounds do you hear when you get home from school?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sounds do you hear when you’re outside playing?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Let’s Describe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are some other words for sound?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What words can we use to describe different sounds?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Why do we hear sound?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</a:t>
            </a:r>
            <a:r>
              <a:rPr lang="en-US" sz="3200" dirty="0" smtClean="0"/>
              <a:t>can we tell if something is making a sound?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7772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b="1" dirty="0">
                <a:latin typeface="Calibri" pitchFamily="34" charset="0"/>
              </a:rPr>
              <a:t>Evidence</a:t>
            </a:r>
            <a:r>
              <a:rPr lang="en-US" sz="3200" dirty="0">
                <a:latin typeface="Calibri" pitchFamily="34" charset="0"/>
              </a:rPr>
              <a:t> is what </a:t>
            </a:r>
            <a:r>
              <a:rPr lang="en-US" sz="3200" dirty="0" smtClean="0">
                <a:latin typeface="Calibri" pitchFamily="34" charset="0"/>
              </a:rPr>
              <a:t>we find </a:t>
            </a:r>
            <a:r>
              <a:rPr lang="en-US" sz="3200" dirty="0">
                <a:latin typeface="Calibri" pitchFamily="34" charset="0"/>
              </a:rPr>
              <a:t>out or understand that helps </a:t>
            </a:r>
            <a:r>
              <a:rPr lang="en-US" sz="3200" dirty="0" smtClean="0">
                <a:latin typeface="Calibri" pitchFamily="34" charset="0"/>
              </a:rPr>
              <a:t>us know </a:t>
            </a:r>
            <a:r>
              <a:rPr lang="en-US" sz="3200" dirty="0">
                <a:latin typeface="Calibri" pitchFamily="34" charset="0"/>
              </a:rPr>
              <a:t>something.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Hearing a sound with our ears is evidence that something is making a sound!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Scientists use evidence to figure out how the world works.</a:t>
            </a:r>
            <a:r>
              <a:rPr lang="en-US" sz="3200" dirty="0">
                <a:latin typeface="Calibri" pitchFamily="34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xmlns="" val="29295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Tapping Pencils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772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Clr>
                <a:schemeClr val="bg1">
                  <a:lumMod val="85000"/>
                </a:schemeClr>
              </a:buClr>
            </a:pPr>
            <a:r>
              <a:rPr lang="en-US" sz="3200" dirty="0" smtClean="0">
                <a:latin typeface="Calibri" pitchFamily="34" charset="0"/>
              </a:rPr>
              <a:t>What evidence of sound can you find if I tap two pencils together?</a:t>
            </a:r>
          </a:p>
          <a:p>
            <a:pPr marL="731520" indent="-365760">
              <a:spcAft>
                <a:spcPts val="1200"/>
              </a:spcAft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Watch and listen carefully as I tap the pencils together. </a:t>
            </a:r>
          </a:p>
          <a:p>
            <a:pPr marL="731520" indent="-365760">
              <a:spcAft>
                <a:spcPts val="1200"/>
              </a:spcAft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Look for evidence that the pencils are making a sound.</a:t>
            </a:r>
          </a:p>
          <a:p>
            <a:pPr marL="731520" indent="-365760">
              <a:spcAft>
                <a:spcPts val="1200"/>
              </a:spcAft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Talk with an elbow partner about any evidence of sound you noticed.</a:t>
            </a:r>
          </a:p>
          <a:p>
            <a:pPr marL="731520" indent="-365760">
              <a:spcAft>
                <a:spcPts val="1200"/>
              </a:spcAft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Be prepared to share your evidence!  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5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err="1" smtClean="0"/>
              <a:t>Soundmakers</a:t>
            </a:r>
            <a:r>
              <a:rPr lang="en-US" dirty="0" smtClean="0"/>
              <a:t> Data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598" y="1600200"/>
          <a:ext cx="7848601" cy="4724399"/>
        </p:xfrm>
        <a:graphic>
          <a:graphicData uri="http://schemas.openxmlformats.org/drawingml/2006/table">
            <a:tbl>
              <a:tblPr/>
              <a:tblGrid>
                <a:gridCol w="1810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13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0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43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0716">
                <a:tc>
                  <a:txBody>
                    <a:bodyPr/>
                    <a:lstStyle/>
                    <a:p>
                      <a:pPr marL="4572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My Evidence</a:t>
                      </a:r>
                      <a:r>
                        <a:rPr lang="en-US" sz="1800" b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of Sound Is That 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 smtClean="0">
                          <a:latin typeface="Calibri" pitchFamily="34" charset="0"/>
                        </a:rPr>
                        <a:t> 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 Hear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 See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I Feel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36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Push down on 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the ruler 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with your finger and then let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go.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343400"/>
            <a:ext cx="1463040" cy="1469690"/>
          </a:xfrm>
          <a:prstGeom prst="rect">
            <a:avLst/>
          </a:prstGeom>
        </p:spPr>
      </p:pic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24000" y="5715000"/>
            <a:ext cx="7794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358" t="16444" r="22626" b="16107"/>
          <a:stretch/>
        </p:blipFill>
        <p:spPr bwMode="auto">
          <a:xfrm>
            <a:off x="3124200" y="1752600"/>
            <a:ext cx="365760" cy="496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31" t="20741" r="9924" b="19259"/>
          <a:stretch/>
        </p:blipFill>
        <p:spPr bwMode="auto">
          <a:xfrm>
            <a:off x="4953000" y="1828800"/>
            <a:ext cx="852313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09" t="10067" r="12772" b="8725"/>
          <a:stretch/>
        </p:blipFill>
        <p:spPr bwMode="auto">
          <a:xfrm>
            <a:off x="7239000" y="1828800"/>
            <a:ext cx="387298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xmlns="" val="30570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Ruler Investigation: Evidence of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Work with your partner to set up your ruler just like I did. (You can also look at the picture on your handout.)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Take turns making sounds with your ruler.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Use your ears, eyes, and hands to find evidence that the ruler is making a sound.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Use all three of your senses!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Talk with your partner about what you hear, see, and feel.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574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3680</TotalTime>
  <Words>494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Sound Lesson 1a</vt:lpstr>
      <vt:lpstr>What Sounds Do You Hear?</vt:lpstr>
      <vt:lpstr>Let’s Describe Sound</vt:lpstr>
      <vt:lpstr>Unit Central Question</vt:lpstr>
      <vt:lpstr>Today’s Focus Question</vt:lpstr>
      <vt:lpstr>What Is Evidence?</vt:lpstr>
      <vt:lpstr>Tapping Pencils Together</vt:lpstr>
      <vt:lpstr>Soundmakers Data Table</vt:lpstr>
      <vt:lpstr>Ruler Investigation: Evidence of Sound</vt:lpstr>
      <vt:lpstr>What Evidence Did you Find?</vt:lpstr>
      <vt:lpstr>A New Vocabulary Word!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146</cp:revision>
  <cp:lastPrinted>2018-02-27T22:23:42Z</cp:lastPrinted>
  <dcterms:created xsi:type="dcterms:W3CDTF">2014-06-10T18:20:14Z</dcterms:created>
  <dcterms:modified xsi:type="dcterms:W3CDTF">2019-12-11T16:10:21Z</dcterms:modified>
</cp:coreProperties>
</file>