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76" r:id="rId2"/>
    <p:sldId id="377" r:id="rId3"/>
    <p:sldId id="375" r:id="rId4"/>
    <p:sldId id="378" r:id="rId5"/>
    <p:sldId id="379" r:id="rId6"/>
    <p:sldId id="380" r:id="rId7"/>
    <p:sldId id="367" r:id="rId8"/>
    <p:sldId id="382" r:id="rId9"/>
    <p:sldId id="383" r:id="rId10"/>
    <p:sldId id="368" r:id="rId11"/>
    <p:sldId id="370" r:id="rId12"/>
    <p:sldId id="385" r:id="rId13"/>
    <p:sldId id="374" r:id="rId14"/>
    <p:sldId id="3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102" d="100"/>
          <a:sy n="102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Does Sound Move from a Vibrating Object to Our Ears?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pPr marL="77724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Sound vibrations move through the air from a </a:t>
            </a:r>
            <a:r>
              <a:rPr lang="en-US" sz="3200" dirty="0" err="1"/>
              <a:t>soundmaker</a:t>
            </a:r>
            <a:r>
              <a:rPr lang="en-US" sz="3200" dirty="0"/>
              <a:t> to our ears.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How Does Sound Move? 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3733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5298190" y="3730803"/>
            <a:ext cx="1508972" cy="237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58961" y="664255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600200"/>
            <a:ext cx="7772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Share your drawing with an elbow partner.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Explain how you think sound moves from the tuning fork to your ears.</a:t>
            </a:r>
          </a:p>
        </p:txBody>
      </p:sp>
    </p:spTree>
    <p:extLst>
      <p:ext uri="{BB962C8B-B14F-4D97-AF65-F5344CB8AC3E}">
        <p14:creationId xmlns:p14="http://schemas.microsoft.com/office/powerpoint/2010/main" val="71009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does sound move from a vibrating object to our ears?</a:t>
            </a:r>
          </a:p>
          <a:p>
            <a:pPr marL="731520" indent="-365760">
              <a:spcBef>
                <a:spcPts val="2400"/>
              </a:spcBef>
              <a:spcAft>
                <a:spcPts val="0"/>
              </a:spcAft>
            </a:pPr>
            <a:r>
              <a:rPr lang="en-US" sz="3200" dirty="0"/>
              <a:t>Let’s create a sound story to answer this question. 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Use the word </a:t>
            </a:r>
            <a:r>
              <a:rPr lang="en-US" sz="3200" b="1" dirty="0"/>
              <a:t>vibrate</a:t>
            </a:r>
            <a:r>
              <a:rPr lang="en-US" sz="3200" dirty="0"/>
              <a:t>, </a:t>
            </a:r>
            <a:r>
              <a:rPr lang="en-US" sz="3200" b="1" dirty="0"/>
              <a:t>vibrating</a:t>
            </a:r>
            <a:r>
              <a:rPr lang="en-US" sz="3200" dirty="0"/>
              <a:t>, or </a:t>
            </a:r>
            <a:r>
              <a:rPr lang="en-US" sz="3200" b="1" dirty="0"/>
              <a:t>vibrations</a:t>
            </a:r>
            <a:r>
              <a:rPr lang="en-US" sz="3200" dirty="0"/>
              <a:t> when you share your ideas.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How Does Sound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you think sound moves from a tuning fork to our ears without a Slinky?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791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43700" y="51500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881950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we’ll use a different model to help us think about how sound moves from a </a:t>
            </a:r>
            <a:r>
              <a:rPr lang="en-US" sz="3200" dirty="0" err="1"/>
              <a:t>soundmaker</a:t>
            </a:r>
            <a:r>
              <a:rPr lang="en-US" sz="3200" dirty="0"/>
              <a:t> to our ears.</a:t>
            </a:r>
          </a:p>
        </p:txBody>
      </p:sp>
    </p:spTree>
    <p:extLst>
      <p:ext uri="{BB962C8B-B14F-4D97-AF65-F5344CB8AC3E}">
        <p14:creationId xmlns:p14="http://schemas.microsoft.com/office/powerpoint/2010/main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do we hear sound?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Review What We’ve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have we learned so far about sound?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evidence have we found? </a:t>
            </a:r>
          </a:p>
        </p:txBody>
      </p:sp>
    </p:spTree>
    <p:extLst>
      <p:ext uri="{BB962C8B-B14F-4D97-AF65-F5344CB8AC3E}">
        <p14:creationId xmlns:p14="http://schemas.microsoft.com/office/powerpoint/2010/main" val="301245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sound move from a vibrating object to our ears?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Make a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you think sound moves from a vibrating tuning fork to our ears?</a:t>
            </a:r>
          </a:p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Draw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7244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Draw a picture on your handout (Sound on the Move) to show how you think sound moves from a vibrating tuning fork to our ears?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9200" y="3657600"/>
            <a:ext cx="2022764" cy="2225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036893" y="3110687"/>
            <a:ext cx="1310136" cy="205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456632-B7AD-4572-8F76-7B14252FBD2F}"/>
              </a:ext>
            </a:extLst>
          </p:cNvPr>
          <p:cNvSpPr txBox="1"/>
          <p:nvPr/>
        </p:nvSpPr>
        <p:spPr>
          <a:xfrm>
            <a:off x="8153400" y="664465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791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A Slinky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spcBef>
                <a:spcPts val="3200"/>
              </a:spcBef>
              <a:buNone/>
            </a:pPr>
            <a:r>
              <a:rPr lang="en-US" sz="3000" dirty="0"/>
              <a:t>Scientists use models to help them understand things they can’t see.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Today we’ll use a Slinky model to help us understand how sound moves from a </a:t>
            </a:r>
            <a:r>
              <a:rPr lang="en-US" sz="3000" dirty="0" err="1"/>
              <a:t>soundmaker</a:t>
            </a:r>
            <a:r>
              <a:rPr lang="en-US" sz="3000" dirty="0"/>
              <a:t> to our ears.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36576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91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Share with an elbow partner what you saw when I was moving the Slinky back and forth.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382315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91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What Did You Observe?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Where did the vibrations start?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Where did the vibrations go?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Where did the vibrations end up?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382315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355</Words>
  <Application>Microsoft Office PowerPoint</Application>
  <PresentationFormat>On-screen Show (4:3)</PresentationFormat>
  <Paragraphs>64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Sound Lesson 3</vt:lpstr>
      <vt:lpstr>Our Unit Central Question</vt:lpstr>
      <vt:lpstr>Let’s Review What We’ve Learned</vt:lpstr>
      <vt:lpstr>Today’s Focus Question</vt:lpstr>
      <vt:lpstr>Make a Prediction</vt:lpstr>
      <vt:lpstr>Draw a Picture</vt:lpstr>
      <vt:lpstr>A Slinky Model</vt:lpstr>
      <vt:lpstr>Turn and Talk</vt:lpstr>
      <vt:lpstr>What Did You Observe?</vt:lpstr>
      <vt:lpstr>Key Science Idea</vt:lpstr>
      <vt:lpstr>How Does Sound Move? </vt:lpstr>
      <vt:lpstr>Let’s Summarize!</vt:lpstr>
      <vt:lpstr>How Does Sound Move?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156</cp:revision>
  <dcterms:created xsi:type="dcterms:W3CDTF">2014-06-10T18:20:14Z</dcterms:created>
  <dcterms:modified xsi:type="dcterms:W3CDTF">2019-11-18T22:38:47Z</dcterms:modified>
</cp:coreProperties>
</file>