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79" r:id="rId2"/>
    <p:sldId id="375" r:id="rId3"/>
    <p:sldId id="380" r:id="rId4"/>
    <p:sldId id="366" r:id="rId5"/>
    <p:sldId id="376" r:id="rId6"/>
    <p:sldId id="381" r:id="rId7"/>
    <p:sldId id="382" r:id="rId8"/>
    <p:sldId id="384" r:id="rId9"/>
    <p:sldId id="383" r:id="rId10"/>
    <p:sldId id="385" r:id="rId11"/>
    <p:sldId id="3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acey Luce" initials="SL" lastIdx="1" clrIdx="0"/>
  <p:cmAuthor id="1" name="Justine Newell" initials="J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97" autoAdjust="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8D6D6-EA43-AD4B-8C0D-83FA543B449B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80E9F-3461-EE4F-A6A2-9D6C2062B4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977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83" indent="-28572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98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5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217" indent="-22858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76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53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95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54" indent="-22858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25875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3863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1533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994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8486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Sound</a:t>
            </a:r>
            <a:br>
              <a:rPr lang="en-US" altLang="en-US" dirty="0"/>
            </a:br>
            <a:r>
              <a:rPr lang="en-US" altLang="en-US" dirty="0"/>
              <a:t>Lesson 4a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Does Sound Move from a </a:t>
            </a:r>
            <a:r>
              <a:rPr lang="en-US" altLang="en-US" sz="4000" dirty="0" err="1">
                <a:solidFill>
                  <a:srgbClr val="0070C0"/>
                </a:solidFill>
              </a:rPr>
              <a:t>Soundmaker</a:t>
            </a:r>
            <a:r>
              <a:rPr lang="en-US" altLang="en-US" sz="4000" dirty="0">
                <a:solidFill>
                  <a:srgbClr val="0070C0"/>
                </a:solidFill>
              </a:rPr>
              <a:t> to Our Ears? What Is Our Evidence?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52578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526" t="10564" r="3623" b="5182"/>
          <a:stretch/>
        </p:blipFill>
        <p:spPr bwMode="auto">
          <a:xfrm>
            <a:off x="3200400" y="53340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257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334000"/>
            <a:ext cx="1428750" cy="585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153400" cy="990600"/>
          </a:xfrm>
        </p:spPr>
        <p:txBody>
          <a:bodyPr>
            <a:noAutofit/>
          </a:bodyPr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/>
          <a:lstStyle/>
          <a:p>
            <a:pPr marL="365760" indent="-365760">
              <a:spcBef>
                <a:spcPts val="1800"/>
              </a:spcBef>
            </a:pPr>
            <a:r>
              <a:rPr lang="en-US" sz="3200" dirty="0"/>
              <a:t>Today we learned that air is in the space between a </a:t>
            </a:r>
            <a:r>
              <a:rPr lang="en-US" sz="3200" dirty="0" err="1"/>
              <a:t>soundmaker</a:t>
            </a:r>
            <a:r>
              <a:rPr lang="en-US" sz="3200" dirty="0"/>
              <a:t> and our ears.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When </a:t>
            </a:r>
            <a:r>
              <a:rPr lang="en-US" sz="3200" dirty="0" err="1"/>
              <a:t>soundmakers</a:t>
            </a:r>
            <a:r>
              <a:rPr lang="en-US" sz="3200" dirty="0"/>
              <a:t> vibrate, the vibrations travel through the air to our ears, and we hear sound.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1207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5105400"/>
          </a:xfrm>
        </p:spPr>
        <p:txBody>
          <a:bodyPr/>
          <a:lstStyle/>
          <a:p>
            <a:pPr marL="0">
              <a:buNone/>
            </a:pPr>
            <a:r>
              <a:rPr lang="en-US" sz="3200" dirty="0"/>
              <a:t>What happens to the air between the tuning fork and our ears when the tuning fork vibrates? We’ll find out next time!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lvl="7" indent="0" algn="ctr">
              <a:buNone/>
            </a:pPr>
            <a:r>
              <a:rPr lang="en-US" sz="3200" dirty="0">
                <a:latin typeface="Calibri" pitchFamily="34" charset="0"/>
              </a:rPr>
              <a:t>What happens to the air?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0600" y="3352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475278" y="3202888"/>
            <a:ext cx="1564363" cy="245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3869807" y="5121793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D17DA7-FD64-4516-98F1-270F3ADCB03B}"/>
              </a:ext>
            </a:extLst>
          </p:cNvPr>
          <p:cNvSpPr txBox="1"/>
          <p:nvPr/>
        </p:nvSpPr>
        <p:spPr>
          <a:xfrm>
            <a:off x="7620000" y="64008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="" xmlns:p14="http://schemas.microsoft.com/office/powerpoint/2010/main" val="320085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Review: How Does Sound Move?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is the tuning fork doing?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200" dirty="0"/>
              <a:t>How does the sound move from the tuning fork to our ears?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00200" y="25146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5713046" y="2530408"/>
            <a:ext cx="1698893" cy="266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C7ED940-0060-49DC-89E0-BF4592350586}"/>
              </a:ext>
            </a:extLst>
          </p:cNvPr>
          <p:cNvSpPr txBox="1"/>
          <p:nvPr/>
        </p:nvSpPr>
        <p:spPr>
          <a:xfrm>
            <a:off x="7467600" y="6400800"/>
            <a:ext cx="1371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="" xmlns:p14="http://schemas.microsoft.com/office/powerpoint/2010/main" val="301245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does sound move from a </a:t>
            </a:r>
            <a:r>
              <a:rPr lang="en-US" sz="3200" dirty="0" err="1"/>
              <a:t>soundmaker</a:t>
            </a:r>
            <a:r>
              <a:rPr lang="en-US" sz="3200" dirty="0"/>
              <a:t> to our ears? What is our evidence?</a:t>
            </a:r>
          </a:p>
        </p:txBody>
      </p:sp>
    </p:spTree>
    <p:extLst>
      <p:ext uri="{BB962C8B-B14F-4D97-AF65-F5344CB8AC3E}">
        <p14:creationId xmlns="" xmlns:p14="http://schemas.microsoft.com/office/powerpoint/2010/main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848600" cy="990600"/>
          </a:xfrm>
        </p:spPr>
        <p:txBody>
          <a:bodyPr>
            <a:normAutofit/>
          </a:bodyPr>
          <a:lstStyle/>
          <a:p>
            <a:r>
              <a:rPr lang="en-US" dirty="0"/>
              <a:t>Rice in a Clucker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1371601"/>
            <a:ext cx="7772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happened to the rice when the clucker made a sound?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2685902"/>
            <a:ext cx="5714999" cy="3486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E4F87637-6AEA-46D5-9CF3-70DBF39A0E70}"/>
              </a:ext>
            </a:extLst>
          </p:cNvPr>
          <p:cNvSpPr txBox="1"/>
          <p:nvPr/>
        </p:nvSpPr>
        <p:spPr>
          <a:xfrm>
            <a:off x="6400800" y="6180643"/>
            <a:ext cx="11512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="" xmlns:p14="http://schemas.microsoft.com/office/powerpoint/2010/main" val="292952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Turn and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/>
          <a:lstStyle/>
          <a:p>
            <a:pPr marL="0">
              <a:buNone/>
            </a:pPr>
            <a:r>
              <a:rPr lang="en-US" sz="3200" dirty="0"/>
              <a:t>What is vibrating in the space between the tuning fork and our ears?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  <a:p>
            <a:pPr marL="0" lvl="7" indent="0" algn="ctr">
              <a:buNone/>
            </a:pPr>
            <a:r>
              <a:rPr lang="en-US" sz="3200" dirty="0">
                <a:latin typeface="Calibri" pitchFamily="34" charset="0"/>
              </a:rPr>
              <a:t>What happens here?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2971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309807" y="2980475"/>
            <a:ext cx="1626867" cy="255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3732104" y="5067334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88D17DA7-FD64-4516-98F1-270F3ADCB03B}"/>
              </a:ext>
            </a:extLst>
          </p:cNvPr>
          <p:cNvSpPr txBox="1"/>
          <p:nvPr/>
        </p:nvSpPr>
        <p:spPr>
          <a:xfrm>
            <a:off x="7620000" y="64008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="" xmlns:p14="http://schemas.microsoft.com/office/powerpoint/2010/main" val="320085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Investigation: What Is in the Space?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924800" cy="5105400"/>
          </a:xfrm>
        </p:spPr>
        <p:txBody>
          <a:bodyPr/>
          <a:lstStyle/>
          <a:p>
            <a:pPr marL="0">
              <a:buNone/>
            </a:pPr>
            <a:r>
              <a:rPr lang="en-US" sz="3200" dirty="0"/>
              <a:t>Let’s find out what is in the space between the tuning fork and our ears.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  <a:p>
            <a:pPr marL="0" lvl="7" indent="0" algn="ctr">
              <a:buNone/>
            </a:pPr>
            <a:r>
              <a:rPr lang="en-US" sz="3200" dirty="0">
                <a:latin typeface="Calibri" pitchFamily="34" charset="0"/>
              </a:rPr>
              <a:t>What is in this space?</a:t>
            </a:r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2971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6289">
            <a:off x="6309807" y="2980475"/>
            <a:ext cx="1626867" cy="2556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ight Arrow 5"/>
          <p:cNvSpPr/>
          <p:nvPr/>
        </p:nvSpPr>
        <p:spPr>
          <a:xfrm rot="16200000">
            <a:off x="3732104" y="5067334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D17DA7-FD64-4516-98F1-270F3ADCB03B}"/>
              </a:ext>
            </a:extLst>
          </p:cNvPr>
          <p:cNvSpPr txBox="1"/>
          <p:nvPr/>
        </p:nvSpPr>
        <p:spPr>
          <a:xfrm>
            <a:off x="7696200" y="64008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="" xmlns:p14="http://schemas.microsoft.com/office/powerpoint/2010/main" val="3200858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Our Focus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900" i="1" dirty="0"/>
              <a:t>How does sound move from a </a:t>
            </a:r>
            <a:r>
              <a:rPr lang="en-US" sz="2900" i="1" dirty="0" err="1"/>
              <a:t>soundmaker</a:t>
            </a:r>
            <a:r>
              <a:rPr lang="en-US" sz="2900" i="1" dirty="0"/>
              <a:t> to our ears? What is our evidence?</a:t>
            </a:r>
          </a:p>
          <a:p>
            <a:pPr marL="731520" indent="-365760">
              <a:spcBef>
                <a:spcPts val="2400"/>
              </a:spcBef>
            </a:pPr>
            <a:r>
              <a:rPr lang="en-US" sz="2900" dirty="0"/>
              <a:t>Share your ideas with an elbow partner </a:t>
            </a:r>
            <a:br>
              <a:rPr lang="en-US" sz="2900" dirty="0"/>
            </a:br>
            <a:r>
              <a:rPr lang="en-US" sz="2900" dirty="0"/>
              <a:t>using what you’ve learned about air in </a:t>
            </a:r>
            <a:br>
              <a:rPr lang="en-US" sz="2900" dirty="0"/>
            </a:br>
            <a:r>
              <a:rPr lang="en-US" sz="2900" dirty="0"/>
              <a:t>today’s lesson.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Write your answers in your science notebook.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Try to use the words </a:t>
            </a:r>
            <a:r>
              <a:rPr lang="en-US" sz="2900" b="1" dirty="0"/>
              <a:t>vibrate</a:t>
            </a:r>
            <a:r>
              <a:rPr lang="en-US" sz="2900" dirty="0"/>
              <a:t> and </a:t>
            </a:r>
            <a:r>
              <a:rPr lang="en-US" sz="2900" b="1" dirty="0"/>
              <a:t>vibrations</a:t>
            </a:r>
            <a:r>
              <a:rPr lang="en-US" sz="2900" dirty="0"/>
              <a:t> in your explanations.</a:t>
            </a:r>
          </a:p>
          <a:p>
            <a:pPr marL="731520" indent="-365760">
              <a:spcBef>
                <a:spcPts val="1200"/>
              </a:spcBef>
            </a:pPr>
            <a:r>
              <a:rPr lang="en-US" sz="2900" dirty="0"/>
              <a:t>Be prepared to share your ideas with the class.</a:t>
            </a:r>
          </a:p>
          <a:p>
            <a:pPr marL="0" indent="0">
              <a:buNone/>
            </a:pPr>
            <a:endParaRPr lang="en-US" sz="3200" i="1" dirty="0"/>
          </a:p>
        </p:txBody>
      </p:sp>
    </p:spTree>
    <p:extLst>
      <p:ext uri="{BB962C8B-B14F-4D97-AF65-F5344CB8AC3E}">
        <p14:creationId xmlns="" xmlns:p14="http://schemas.microsoft.com/office/powerpoint/2010/main" val="722138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Our Drawings from 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200" y="25908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75337" y="1371600"/>
            <a:ext cx="1933800" cy="2514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7" name="Right Arrow 6"/>
          <p:cNvSpPr/>
          <p:nvPr/>
        </p:nvSpPr>
        <p:spPr>
          <a:xfrm rot="13982530">
            <a:off x="2471544" y="4486638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6200000">
            <a:off x="4174607" y="4131193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8524488">
            <a:off x="5913138" y="4402344"/>
            <a:ext cx="1294919" cy="347733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0" y="5562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happens here?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8D17DA7-FD64-4516-98F1-270F3ADCB03B}"/>
              </a:ext>
            </a:extLst>
          </p:cNvPr>
          <p:cNvSpPr txBox="1"/>
          <p:nvPr/>
        </p:nvSpPr>
        <p:spPr>
          <a:xfrm>
            <a:off x="7696200" y="63246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="" xmlns:p14="http://schemas.microsoft.com/office/powerpoint/2010/main" val="320085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>
            <a:normAutofit/>
          </a:bodyPr>
          <a:lstStyle/>
          <a:p>
            <a:r>
              <a:rPr lang="en-US" dirty="0"/>
              <a:t>Let’s Revise Our Drawings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9530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What’s missing from your drawing?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What would you change or add</a:t>
            </a:r>
            <a:br>
              <a:rPr lang="en-US" sz="3200" dirty="0"/>
            </a:br>
            <a:r>
              <a:rPr lang="en-US" sz="3200" dirty="0"/>
              <a:t>to make it better?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554480" lvl="7" indent="0">
              <a:buNone/>
            </a:pPr>
            <a:endParaRPr lang="en-US" sz="2400" dirty="0"/>
          </a:p>
        </p:txBody>
      </p:sp>
      <p:pic>
        <p:nvPicPr>
          <p:cNvPr id="4" name="Picture 2" descr="http://www.msnucleus.org/membership/html/k-6/as/scimath/5/images/sm5tunin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66800" y="3429000"/>
            <a:ext cx="1870339" cy="24668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99137" y="2286000"/>
            <a:ext cx="1933800" cy="2514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lc="http://schemas.openxmlformats.org/drawingml/2006/lockedCanvas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14="http://schemas.microsoft.com/office/word/2010/wordprocessingDrawing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/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88D17DA7-FD64-4516-98F1-270F3ADCB03B}"/>
              </a:ext>
            </a:extLst>
          </p:cNvPr>
          <p:cNvSpPr txBox="1"/>
          <p:nvPr/>
        </p:nvSpPr>
        <p:spPr>
          <a:xfrm>
            <a:off x="7696200" y="6400800"/>
            <a:ext cx="1219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Images courtesy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 BSCS</a:t>
            </a:r>
          </a:p>
        </p:txBody>
      </p:sp>
    </p:spTree>
    <p:extLst>
      <p:ext uri="{BB962C8B-B14F-4D97-AF65-F5344CB8AC3E}">
        <p14:creationId xmlns="" xmlns:p14="http://schemas.microsoft.com/office/powerpoint/2010/main" val="3200858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4080</TotalTime>
  <Words>283</Words>
  <Application>Microsoft Office PowerPoint</Application>
  <PresentationFormat>On-screen Show (4:3)</PresentationFormat>
  <Paragraphs>82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Sound Lesson 4a</vt:lpstr>
      <vt:lpstr>Review: How Does Sound Move?</vt:lpstr>
      <vt:lpstr>Today’s Focus Questions</vt:lpstr>
      <vt:lpstr>Rice in a Clucker</vt:lpstr>
      <vt:lpstr>Turn and Talk</vt:lpstr>
      <vt:lpstr>Investigation: What Is in the Space?</vt:lpstr>
      <vt:lpstr>Our Focus Questions</vt:lpstr>
      <vt:lpstr>Our Drawings from Last Time</vt:lpstr>
      <vt:lpstr>Let’s Revise Our Drawings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168</cp:revision>
  <cp:lastPrinted>2015-07-20T14:51:19Z</cp:lastPrinted>
  <dcterms:created xsi:type="dcterms:W3CDTF">2014-06-10T18:20:14Z</dcterms:created>
  <dcterms:modified xsi:type="dcterms:W3CDTF">2019-12-11T20:39:57Z</dcterms:modified>
</cp:coreProperties>
</file>