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1" r:id="rId2"/>
    <p:sldId id="363" r:id="rId3"/>
    <p:sldId id="382" r:id="rId4"/>
    <p:sldId id="383" r:id="rId5"/>
    <p:sldId id="385" r:id="rId6"/>
    <p:sldId id="387" r:id="rId7"/>
    <p:sldId id="388" r:id="rId8"/>
    <p:sldId id="389" r:id="rId9"/>
    <p:sldId id="390" r:id="rId10"/>
    <p:sldId id="391" r:id="rId11"/>
    <p:sldId id="392" r:id="rId12"/>
    <p:sldId id="39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945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5b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When Something Makes a Sound, Where Does the Sound Go? What Is Our Evidence?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When something makes a sound, where does the sound go? What is our evidence?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What did we discover today about where sound can go?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900" dirty="0"/>
              <a:t>All </a:t>
            </a:r>
            <a:r>
              <a:rPr lang="en-US" sz="2900" dirty="0" err="1"/>
              <a:t>soundmakers</a:t>
            </a:r>
            <a:r>
              <a:rPr lang="en-US" sz="2900" dirty="0"/>
              <a:t> vibrate and make the air around them vibrate.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These vibrations move in waves through the air to our ears.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Our eardrums send a message to our brains, and we hear sound.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Sound travels in all directions. It doesn’t just travel from a </a:t>
            </a:r>
            <a:r>
              <a:rPr lang="en-US" sz="2900" dirty="0" err="1"/>
              <a:t>soundmaker</a:t>
            </a:r>
            <a:r>
              <a:rPr lang="en-US" sz="2900" dirty="0"/>
              <a:t> to one person’s ears.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Today we discovered that sounds can travel up, down, and farther away.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3700354" y="3503517"/>
            <a:ext cx="1522239" cy="23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we’ll explore how our ears help us hear sound.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What ideas do you have?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8800" b="1" dirty="0">
                <a:solidFill>
                  <a:srgbClr val="FF0000"/>
                </a:solidFill>
              </a:rPr>
              <a:t>				 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	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56388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807FE52-0CEA-4159-8645-116ECBCBBC9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805599" y="3034844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Review: Where Did the Sound Go?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08CC2D2-ACD4-4D84-B89B-88329306D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189680" y="2727479"/>
            <a:ext cx="1380450" cy="2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52E5BFC-F781-4708-B425-0BE2832B9A93}"/>
              </a:ext>
            </a:extLst>
          </p:cNvPr>
          <p:cNvSpPr txBox="1"/>
          <p:nvPr/>
        </p:nvSpPr>
        <p:spPr>
          <a:xfrm>
            <a:off x="7086600" y="60960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5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happened when I rang the bell?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Where did the sound go?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When something makes a sound, where does the sound go? What is our evidence?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201FEC7-6AD2-472E-9290-F8EA593E568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898344" y="3148965"/>
            <a:ext cx="1485265" cy="1301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Draw Your Prediction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743200" y="4114800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914400" y="1676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200400" y="1676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315200" y="1752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447800" y="4953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257800" y="4800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772400" y="4191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791200" y="3048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821338" y="290322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72400" y="6248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B8F41FF-5D4C-41DC-812C-DD430DDD0AF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699985" y="3641123"/>
            <a:ext cx="1485265" cy="1301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Did You Predict?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667000" y="4648200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62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429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3152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44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25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848600" y="4419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6388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7526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72400" y="6248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295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When the bell rings, where do you think the sound will go?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35789E-FC37-4C0D-9A9A-DB9C71381E1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979754" y="3502631"/>
            <a:ext cx="2340509" cy="2409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What Happened?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08CC2D2-ACD4-4D84-B89B-88329306D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113480" y="3032278"/>
            <a:ext cx="1380450" cy="2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447800"/>
            <a:ext cx="754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Did everyone hear the bell ring?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Where could you hear the sound this time? Where did it go?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2E5BFC-F781-4708-B425-0BE2832B9A93}"/>
              </a:ext>
            </a:extLst>
          </p:cNvPr>
          <p:cNvSpPr txBox="1"/>
          <p:nvPr/>
        </p:nvSpPr>
        <p:spPr>
          <a:xfrm>
            <a:off x="7086600" y="60960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Revise Our Drawings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600200"/>
            <a:ext cx="8001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What’s missing from your drawing?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would you change or add to make it better?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Share Your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100" dirty="0"/>
              <a:t>Share your drawing with an elbow partner. (Take turns!) 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Talk about all of the places where you could hear the sound of the bell.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b="1" dirty="0"/>
              <a:t>Use this sentence starter: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100" i="1" dirty="0"/>
              <a:t>When something makes a sound, the sound goes ________. My evidence is _________.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Be prepared to share your ideas and evidence with the class.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72213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6F7C86B-2E67-4BDF-A1F2-272850F43BF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829366" y="3182460"/>
            <a:ext cx="1485265" cy="1301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Where Did the Sound Go?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743200" y="4114800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914400" y="1676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200400" y="1676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315200" y="1752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447800" y="4953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257800" y="4800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772400" y="4191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791200" y="3048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821338" y="290322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72400" y="6248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352</Words>
  <Application>Microsoft Office PowerPoint</Application>
  <PresentationFormat>On-screen Show (4:3)</PresentationFormat>
  <Paragraphs>54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Sound Lesson 5b</vt:lpstr>
      <vt:lpstr>Review: Where Did the Sound Go?</vt:lpstr>
      <vt:lpstr>Today’s Focus Questions</vt:lpstr>
      <vt:lpstr>Draw Your Prediction</vt:lpstr>
      <vt:lpstr>What Did You Predict?</vt:lpstr>
      <vt:lpstr>What Happened?</vt:lpstr>
      <vt:lpstr>Let’s Revise Our Drawings</vt:lpstr>
      <vt:lpstr>Share Your Drawing</vt:lpstr>
      <vt:lpstr>Where Did the Sound Go?</vt:lpstr>
      <vt:lpstr>Our Focus Questions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158</cp:revision>
  <dcterms:created xsi:type="dcterms:W3CDTF">2014-06-10T18:20:14Z</dcterms:created>
  <dcterms:modified xsi:type="dcterms:W3CDTF">2019-12-11T21:16:08Z</dcterms:modified>
</cp:coreProperties>
</file>