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00" r:id="rId2"/>
    <p:sldId id="402" r:id="rId3"/>
    <p:sldId id="403" r:id="rId4"/>
    <p:sldId id="387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374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9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BA590B-EE24-4591-9BDF-A3B9D7AF0E23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CEBB18-78AB-4468-B777-1E57200D0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770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02" indent="-30203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157" indent="-24163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420" indent="-24163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684" indent="-241632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7947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210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473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7736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402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436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436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436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436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436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436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43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6b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 Our Ears Help Us Hear Sound?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0292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Is There a Sound?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4520" y="1371600"/>
            <a:ext cx="29718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447800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Draw a picture of Dingy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the bell in your notebook.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Show what you think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happens Dingy rings her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bell in the forest, but no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one is around to hear her.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Next to your picture, explain why you think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there is or isn’t a sound when Dingy rings her bell.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400" y="4424313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1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186EBFDE-1936-40C0-9214-4A29C37496E8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75" t="21875" r="21354" b="28385"/>
          <a:stretch/>
        </p:blipFill>
        <p:spPr bwMode="auto">
          <a:xfrm>
            <a:off x="3759005" y="3756604"/>
            <a:ext cx="1367226" cy="1197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ve="http://schemas.openxmlformats.org/markup-compatibility/2006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Let’s Revise Our Class Drawing</a:t>
            </a:r>
          </a:p>
        </p:txBody>
      </p:sp>
      <p:pic>
        <p:nvPicPr>
          <p:cNvPr id="3077" name="Picture 5" descr="C:\Users\Betty\AppData\Local\Microsoft\Windows\Temporary Internet Files\Content.IE5\UDTKZ399\250px-Child_art,_mom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2667000" y="4648200"/>
            <a:ext cx="86868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620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34290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315200" y="2514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447800" y="5334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257800" y="53340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7848600" y="44196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5638800" y="3581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Users\Betty\AppData\Local\Microsoft\Windows\Temporary Internet Files\Content.IE5\UDTKZ399\250px-Child_art,_mom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490" r="62000" b="16837"/>
          <a:stretch/>
        </p:blipFill>
        <p:spPr bwMode="auto">
          <a:xfrm>
            <a:off x="1752600" y="3581400"/>
            <a:ext cx="86868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260080" y="6642556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1349789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happens when sound vibrations reach our ears?</a:t>
            </a:r>
          </a:p>
        </p:txBody>
      </p:sp>
    </p:spTree>
    <p:extLst>
      <p:ext uri="{BB962C8B-B14F-4D97-AF65-F5344CB8AC3E}">
        <p14:creationId xmlns:p14="http://schemas.microsoft.com/office/powerpoint/2010/main" xmlns="" val="2774840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do our ears help us hear sound?</a:t>
            </a:r>
          </a:p>
          <a:p>
            <a:pPr marL="365760" indent="-365760">
              <a:spcBef>
                <a:spcPts val="2400"/>
              </a:spcBef>
            </a:pPr>
            <a:r>
              <a:rPr lang="en-US" sz="3200" dirty="0"/>
              <a:t>Share your ideas with an elbow partner.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b="1" dirty="0"/>
              <a:t>Use this sentence starter: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/>
              <a:t>Our ears help us hear sound by _______. My evidence is _______.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Include evidence from Dingy’s story and our investigations in other lessons.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669" y="1524000"/>
            <a:ext cx="8003931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Today we read a story about Dingy the bell and learned more about how our ears help us hear sound.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Next time, we’ll explore different kinds of materials we could use to build our own </a:t>
            </a:r>
            <a:r>
              <a:rPr lang="en-US" sz="3200" dirty="0" err="1"/>
              <a:t>soundmakers</a:t>
            </a:r>
            <a:r>
              <a:rPr lang="en-US" sz="32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What ideas do you have?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8800" b="1" i="1" dirty="0">
                <a:solidFill>
                  <a:srgbClr val="FF0000"/>
                </a:solidFill>
              </a:rPr>
              <a:t>				 </a:t>
            </a:r>
            <a:endParaRPr lang="en-US" sz="8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xmlns="" val="88195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Review: How Do We Hear Sound?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7848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did we discover about ears last time?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did we learn from our kazoo model? How is it like our ears?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EE037BF-8366-4E2D-901B-533DCFE83FE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9470" y="3276600"/>
            <a:ext cx="3873530" cy="3203883"/>
          </a:xfrm>
          <a:prstGeom prst="rect">
            <a:avLst/>
          </a:prstGeom>
        </p:spPr>
      </p:pic>
      <p:pic>
        <p:nvPicPr>
          <p:cNvPr id="14" name="Picture 2" descr="https://s3.amazonaws.com/uploads.hipchat.com/281604/1944899/wqUQwuA5SvY7FHI/toilett%20paper%20kazoo%20image.jpg">
            <a:extLst>
              <a:ext uri="{FF2B5EF4-FFF2-40B4-BE49-F238E27FC236}">
                <a16:creationId xmlns:a16="http://schemas.microsoft.com/office/drawing/2014/main" xmlns="" id="{49D8A5D8-3423-466D-B1FB-24C99FA2C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99425"/>
            <a:ext cx="4191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0256A6-6D0C-4169-A4F9-2C7AACE4D14A}"/>
              </a:ext>
            </a:extLst>
          </p:cNvPr>
          <p:cNvSpPr txBox="1"/>
          <p:nvPr/>
        </p:nvSpPr>
        <p:spPr>
          <a:xfrm>
            <a:off x="7861270" y="6464196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EACD42D-5340-425A-AC66-93530A66BE46}"/>
              </a:ext>
            </a:extLst>
          </p:cNvPr>
          <p:cNvSpPr txBox="1"/>
          <p:nvPr/>
        </p:nvSpPr>
        <p:spPr>
          <a:xfrm>
            <a:off x="3693758" y="6464196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88253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3356156" y="2685757"/>
            <a:ext cx="1728684" cy="271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83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our ears help us hear sound?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2900" y="5290794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 Little Bell Named Dingy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1828800"/>
            <a:ext cx="44196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1200" y="595774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1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Make a Prediction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2971800"/>
            <a:ext cx="29718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524000"/>
            <a:ext cx="7696200" cy="4231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Do you think a bell would make a sound if no one was there to hear it?</a:t>
            </a:r>
          </a:p>
          <a:p>
            <a:pPr marL="731520" indent="-365760">
              <a:spcBef>
                <a:spcPts val="24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Share your prediction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with an elbow partner.</a:t>
            </a:r>
          </a:p>
          <a:p>
            <a:pPr marL="731520" indent="-365760">
              <a:spcBef>
                <a:spcPts val="24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Be prepared to share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your ideas and reasons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with the class.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0" y="6015087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1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Dingy’s Story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3733800"/>
            <a:ext cx="25908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524000"/>
            <a:ext cx="7391400" cy="487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Today’s story will help us understand more about how our ears help us hear sound.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latin typeface="Calibri" pitchFamily="34" charset="0"/>
              </a:rPr>
              <a:t>You’ll help illustrate the story by acting out different roles: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A bell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Air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Eardrums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A brain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81900" y="6253113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1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Dingy’s Story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400" y="3886200"/>
            <a:ext cx="2590800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524000"/>
            <a:ext cx="731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As I read the story, listen carefully for your word on the card (bell, air, eardrum, brain).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When I read your word, stand up and act out what the story tells you to do.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000" b="1" dirty="0">
                <a:latin typeface="Calibri" pitchFamily="34" charset="0"/>
              </a:rPr>
              <a:t>Example: </a:t>
            </a:r>
            <a:r>
              <a:rPr lang="en-US" sz="3000" dirty="0">
                <a:latin typeface="Calibri" pitchFamily="34" charset="0"/>
              </a:rPr>
              <a:t>If you’re the bell, </a:t>
            </a:r>
            <a:br>
              <a:rPr lang="en-US" sz="3000" dirty="0">
                <a:latin typeface="Calibri" pitchFamily="34" charset="0"/>
              </a:rPr>
            </a:br>
            <a:r>
              <a:rPr lang="en-US" sz="3000" dirty="0">
                <a:latin typeface="Calibri" pitchFamily="34" charset="0"/>
              </a:rPr>
              <a:t>stand up when I say the </a:t>
            </a:r>
            <a:br>
              <a:rPr lang="en-US" sz="3000" dirty="0">
                <a:latin typeface="Calibri" pitchFamily="34" charset="0"/>
              </a:rPr>
            </a:br>
            <a:r>
              <a:rPr lang="en-US" sz="3000" dirty="0">
                <a:latin typeface="Calibri" pitchFamily="34" charset="0"/>
              </a:rPr>
              <a:t>word </a:t>
            </a:r>
            <a:r>
              <a:rPr lang="en-US" sz="3000" b="1" dirty="0">
                <a:latin typeface="Calibri" pitchFamily="34" charset="0"/>
              </a:rPr>
              <a:t>bell</a:t>
            </a:r>
            <a:r>
              <a:rPr lang="en-US" sz="3000" dirty="0">
                <a:latin typeface="Calibri" pitchFamily="34" charset="0"/>
              </a:rPr>
              <a:t>. When the story </a:t>
            </a:r>
            <a:br>
              <a:rPr lang="en-US" sz="3000" dirty="0">
                <a:latin typeface="Calibri" pitchFamily="34" charset="0"/>
              </a:rPr>
            </a:br>
            <a:r>
              <a:rPr lang="en-US" sz="3000" dirty="0">
                <a:latin typeface="Calibri" pitchFamily="34" charset="0"/>
              </a:rPr>
              <a:t>says that </a:t>
            </a:r>
            <a:r>
              <a:rPr lang="en-US" sz="3000" b="1" dirty="0">
                <a:latin typeface="Calibri" pitchFamily="34" charset="0"/>
              </a:rPr>
              <a:t>“Dingy the bell </a:t>
            </a:r>
            <a:br>
              <a:rPr lang="en-US" sz="3000" b="1" dirty="0">
                <a:latin typeface="Calibri" pitchFamily="34" charset="0"/>
              </a:rPr>
            </a:br>
            <a:r>
              <a:rPr lang="en-US" sz="3000" b="1" dirty="0">
                <a:latin typeface="Calibri" pitchFamily="34" charset="0"/>
              </a:rPr>
              <a:t>began to ring and ring,” </a:t>
            </a:r>
            <a:r>
              <a:rPr lang="en-US" sz="3000" dirty="0">
                <a:latin typeface="Calibri" pitchFamily="34" charset="0"/>
              </a:rPr>
              <a:t>start </a:t>
            </a:r>
            <a:br>
              <a:rPr lang="en-US" sz="3000" dirty="0">
                <a:latin typeface="Calibri" pitchFamily="34" charset="0"/>
              </a:rPr>
            </a:br>
            <a:r>
              <a:rPr lang="en-US" sz="3000" dirty="0">
                <a:latin typeface="Calibri" pitchFamily="34" charset="0"/>
              </a:rPr>
              <a:t>vibrating back and forth.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0" y="6433036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1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Dingy Is Heard!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696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As you’ll see, Dingy is a sad little bell. 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latin typeface="Calibri" pitchFamily="34" charset="0"/>
              </a:rPr>
              <a:t>Let’s find out why Dingy is so sad and what will make her happy again!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xmlns="" id="{55901802-85DE-435F-B87A-7A7D54E568B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3429000"/>
            <a:ext cx="3429000" cy="31925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3107259-D492-4095-8AEA-673A2B33FBDA}"/>
              </a:ext>
            </a:extLst>
          </p:cNvPr>
          <p:cNvSpPr txBox="1"/>
          <p:nvPr/>
        </p:nvSpPr>
        <p:spPr>
          <a:xfrm>
            <a:off x="5211452" y="6621517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1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What Do You Think Now?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Do you think a bell would make a sound if no one was there to hear it?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xmlns="" id="{D3D83CA9-A8A2-45D3-BB0C-C7C24A9FB6BB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57500" y="3276600"/>
            <a:ext cx="3429000" cy="319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382FE4A-615C-4774-B1C8-FBCA31C46E59}"/>
              </a:ext>
            </a:extLst>
          </p:cNvPr>
          <p:cNvSpPr txBox="1"/>
          <p:nvPr/>
        </p:nvSpPr>
        <p:spPr>
          <a:xfrm>
            <a:off x="5410200" y="647383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15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4561</TotalTime>
  <Words>394</Words>
  <Application>Microsoft Office PowerPoint</Application>
  <PresentationFormat>On-screen Show (4:3)</PresentationFormat>
  <Paragraphs>70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Sound Lesson 6b</vt:lpstr>
      <vt:lpstr>Review: How Do We Hear Sound?</vt:lpstr>
      <vt:lpstr>Today’s Focus Question</vt:lpstr>
      <vt:lpstr>A Little Bell Named Dingy</vt:lpstr>
      <vt:lpstr>Make a Prediction</vt:lpstr>
      <vt:lpstr>Dingy’s Story</vt:lpstr>
      <vt:lpstr>Dingy’s Story</vt:lpstr>
      <vt:lpstr>Dingy Is Heard!</vt:lpstr>
      <vt:lpstr>What Do You Think Now?</vt:lpstr>
      <vt:lpstr>Is There a Sound?</vt:lpstr>
      <vt:lpstr>Let’s Revise Our Class Drawing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191</cp:revision>
  <cp:lastPrinted>2018-02-06T21:51:56Z</cp:lastPrinted>
  <dcterms:created xsi:type="dcterms:W3CDTF">2014-06-10T18:20:14Z</dcterms:created>
  <dcterms:modified xsi:type="dcterms:W3CDTF">2019-12-11T22:48:35Z</dcterms:modified>
</cp:coreProperties>
</file>