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1" r:id="rId2"/>
    <p:sldId id="412" r:id="rId3"/>
    <p:sldId id="413" r:id="rId4"/>
    <p:sldId id="408" r:id="rId5"/>
    <p:sldId id="414" r:id="rId6"/>
    <p:sldId id="415" r:id="rId7"/>
    <p:sldId id="416" r:id="rId8"/>
    <p:sldId id="409" r:id="rId9"/>
    <p:sldId id="417" r:id="rId10"/>
    <p:sldId id="418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9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30D130-8519-43C5-87C7-24AF54E9EA6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0A84DC-E7DB-43D3-8DE0-00D490AD6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07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232" indent="-3020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050" indent="-24161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269" indent="-24161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491" indent="-24161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7710" indent="-24161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931" indent="-24161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150" indent="-24161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7369" indent="-24161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Sound</a:t>
            </a:r>
            <a:br>
              <a:rPr lang="en-US" altLang="en-US" dirty="0"/>
            </a:br>
            <a:r>
              <a:rPr lang="en-US" altLang="en-US"/>
              <a:t>Lesson 7b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Why Do We Hear Sound?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029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50292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Tell Your Sound Story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924800" cy="4953000"/>
          </a:xfrm>
        </p:spPr>
        <p:txBody>
          <a:bodyPr/>
          <a:lstStyle/>
          <a:p>
            <a:pPr marL="365760" indent="-365760"/>
            <a:r>
              <a:rPr lang="en-US" sz="3200" dirty="0"/>
              <a:t>When you get home, tell your story to a family member or friend.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Explain how your soundmaker works and how you can hear the sound.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Use these words in your explanation: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Soundmaker</a:t>
            </a:r>
          </a:p>
          <a:p>
            <a:pPr marL="731520" indent="-365760">
              <a:spcBef>
                <a:spcPts val="0"/>
              </a:spcBef>
            </a:pPr>
            <a:r>
              <a:rPr lang="en-US" sz="3200" dirty="0"/>
              <a:t>Sound</a:t>
            </a:r>
          </a:p>
          <a:p>
            <a:pPr marL="731520" indent="-365760">
              <a:spcBef>
                <a:spcPts val="0"/>
              </a:spcBef>
            </a:pPr>
            <a:r>
              <a:rPr lang="en-US" sz="3200" dirty="0"/>
              <a:t>Vibrate or vibrations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267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Air</a:t>
            </a:r>
          </a:p>
          <a:p>
            <a:pPr marL="365760" indent="-36576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Eardrum(s)</a:t>
            </a:r>
          </a:p>
        </p:txBody>
      </p:sp>
    </p:spTree>
    <p:extLst>
      <p:ext uri="{BB962C8B-B14F-4D97-AF65-F5344CB8AC3E}">
        <p14:creationId xmlns:p14="http://schemas.microsoft.com/office/powerpoint/2010/main" xmlns="" val="23772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334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do we hear sound?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BDDBA3-04C1-4C65-B321-D1EF34DE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289">
            <a:off x="6039643" y="2423990"/>
            <a:ext cx="1393706" cy="21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719E8A-0010-4699-94C0-6300AD1F8910}"/>
              </a:ext>
            </a:extLst>
          </p:cNvPr>
          <p:cNvSpPr txBox="1"/>
          <p:nvPr/>
        </p:nvSpPr>
        <p:spPr>
          <a:xfrm>
            <a:off x="7162800" y="61722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Images c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ourtesy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of BSCS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E9A3EF-FB31-4828-9C5F-CE7D95362E9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t="21875" r="21354" b="28385"/>
          <a:stretch/>
        </p:blipFill>
        <p:spPr bwMode="auto">
          <a:xfrm>
            <a:off x="805599" y="3034844"/>
            <a:ext cx="25908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52202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410200" cy="990600"/>
          </a:xfrm>
        </p:spPr>
        <p:txBody>
          <a:bodyPr/>
          <a:lstStyle/>
          <a:p>
            <a:r>
              <a:rPr lang="en-US" dirty="0"/>
              <a:t>Why Do We Hear Sound?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289">
            <a:off x="1092903" y="4429956"/>
            <a:ext cx="1228141" cy="19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AA7962-C864-4362-8CE1-D6733592CD1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t="21875" r="21354" b="28385"/>
          <a:stretch/>
        </p:blipFill>
        <p:spPr bwMode="auto">
          <a:xfrm>
            <a:off x="6781800" y="1905000"/>
            <a:ext cx="2059860" cy="2120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800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When a soundmaker vibrates, the air around it vibrates.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These vibrations travel through </a:t>
            </a:r>
            <a:br>
              <a:rPr lang="en-US" sz="3200" dirty="0"/>
            </a:br>
            <a:r>
              <a:rPr lang="en-US" sz="3200" dirty="0"/>
              <a:t>the air to our ears and make our </a:t>
            </a:r>
            <a:br>
              <a:rPr lang="en-US" sz="3200" dirty="0"/>
            </a:br>
            <a:r>
              <a:rPr lang="en-US" sz="3200" dirty="0"/>
              <a:t>eardrums vibrate.</a:t>
            </a:r>
          </a:p>
          <a:p>
            <a:pPr marL="2286000" indent="-365760">
              <a:spcBef>
                <a:spcPts val="1200"/>
              </a:spcBef>
            </a:pPr>
            <a:r>
              <a:rPr lang="en-US" sz="3200" dirty="0"/>
              <a:t>Our eardrums send a message to our brains that these vibrations are sound. </a:t>
            </a:r>
          </a:p>
          <a:p>
            <a:pPr marL="2286000" indent="-365760">
              <a:spcBef>
                <a:spcPts val="1200"/>
              </a:spcBef>
            </a:pPr>
            <a:r>
              <a:rPr lang="en-US" sz="3200" dirty="0"/>
              <a:t>This is why we hear sound.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FC8C18-184D-4571-9BEC-36C72E92F284}"/>
              </a:ext>
            </a:extLst>
          </p:cNvPr>
          <p:cNvSpPr txBox="1"/>
          <p:nvPr/>
        </p:nvSpPr>
        <p:spPr>
          <a:xfrm>
            <a:off x="7781878" y="3816578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293078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52202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90600"/>
          </a:xfrm>
        </p:spPr>
        <p:txBody>
          <a:bodyPr/>
          <a:lstStyle/>
          <a:p>
            <a:r>
              <a:rPr lang="en-US" dirty="0"/>
              <a:t>Build Your Own Soundmaker</a:t>
            </a:r>
          </a:p>
        </p:txBody>
      </p:sp>
      <p:pic>
        <p:nvPicPr>
          <p:cNvPr id="1026" name="Picture 2" descr="PA244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3833"/>
            <a:ext cx="7620000" cy="4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37590E-14F0-465E-A650-4EEF4199AC23}"/>
              </a:ext>
            </a:extLst>
          </p:cNvPr>
          <p:cNvSpPr txBox="1"/>
          <p:nvPr/>
        </p:nvSpPr>
        <p:spPr>
          <a:xfrm>
            <a:off x="6781800" y="6324600"/>
            <a:ext cx="1646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43791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153400" cy="990600"/>
          </a:xfrm>
        </p:spPr>
        <p:txBody>
          <a:bodyPr/>
          <a:lstStyle/>
          <a:p>
            <a:r>
              <a:rPr lang="en-US" dirty="0"/>
              <a:t>Build Your Own Soundmaker</a:t>
            </a:r>
          </a:p>
        </p:txBody>
      </p:sp>
      <p:pic>
        <p:nvPicPr>
          <p:cNvPr id="1026" name="Picture 2" descr="PA244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37590E-14F0-465E-A650-4EEF4199AC23}"/>
              </a:ext>
            </a:extLst>
          </p:cNvPr>
          <p:cNvSpPr txBox="1"/>
          <p:nvPr/>
        </p:nvSpPr>
        <p:spPr>
          <a:xfrm>
            <a:off x="7010400" y="6400800"/>
            <a:ext cx="1646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924800" cy="490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Draw a picture of your soundmaker that shows how you’ll use the materials you chose.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Write a sentence that describes how your soundmaker will make a sound.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Be ready to share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your drawings and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descriptions with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xmlns="" val="43791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90600"/>
          </a:xfrm>
        </p:spPr>
        <p:txBody>
          <a:bodyPr/>
          <a:lstStyle/>
          <a:p>
            <a:r>
              <a:rPr lang="en-US" dirty="0"/>
              <a:t>Build Your Own Soundmaker</a:t>
            </a:r>
          </a:p>
        </p:txBody>
      </p:sp>
      <p:pic>
        <p:nvPicPr>
          <p:cNvPr id="1026" name="Picture 2" descr="PA244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3833"/>
            <a:ext cx="7620000" cy="4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37590E-14F0-465E-A650-4EEF4199AC23}"/>
              </a:ext>
            </a:extLst>
          </p:cNvPr>
          <p:cNvSpPr txBox="1"/>
          <p:nvPr/>
        </p:nvSpPr>
        <p:spPr>
          <a:xfrm>
            <a:off x="6781800" y="6324600"/>
            <a:ext cx="1646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43791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05800" cy="990600"/>
          </a:xfrm>
        </p:spPr>
        <p:txBody>
          <a:bodyPr/>
          <a:lstStyle/>
          <a:p>
            <a:r>
              <a:rPr lang="en-US" dirty="0"/>
              <a:t>Build Your Own Soundmaker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3000" dirty="0">
                <a:latin typeface="Calibri" pitchFamily="34" charset="0"/>
              </a:rPr>
              <a:t>As you build your soundmaker, think about these questions: 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How could you explain your soundmaker to someone else?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would you tell that person about how your soundmaker works?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would you say about how you can hear the sound it makes?</a:t>
            </a:r>
          </a:p>
        </p:txBody>
      </p:sp>
    </p:spTree>
    <p:extLst>
      <p:ext uri="{BB962C8B-B14F-4D97-AF65-F5344CB8AC3E}">
        <p14:creationId xmlns:p14="http://schemas.microsoft.com/office/powerpoint/2010/main" xmlns="" val="43791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Create a Sound Story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696200" cy="4953000"/>
          </a:xfrm>
        </p:spPr>
        <p:txBody>
          <a:bodyPr/>
          <a:lstStyle/>
          <a:p>
            <a:pPr marL="365760" indent="-365760"/>
            <a:r>
              <a:rPr lang="en-US" sz="3200" dirty="0"/>
              <a:t>Create a story about your soundmaker </a:t>
            </a:r>
            <a:br>
              <a:rPr lang="en-US" sz="3200" dirty="0"/>
            </a:br>
            <a:r>
              <a:rPr lang="en-US" sz="3200" dirty="0"/>
              <a:t>that explains how it works and how you can hear the sound it makes.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Use these words in your story: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Soundmaker</a:t>
            </a:r>
          </a:p>
          <a:p>
            <a:pPr marL="731520" indent="-365760">
              <a:spcBef>
                <a:spcPts val="0"/>
              </a:spcBef>
            </a:pPr>
            <a:r>
              <a:rPr lang="en-US" sz="3200" dirty="0"/>
              <a:t>Sound</a:t>
            </a:r>
          </a:p>
          <a:p>
            <a:pPr marL="731520" indent="-365760">
              <a:spcBef>
                <a:spcPts val="0"/>
              </a:spcBef>
            </a:pPr>
            <a:r>
              <a:rPr lang="en-US" sz="3200" dirty="0"/>
              <a:t>Vibrate or vibrations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You can also draw pictures to illustrate your story.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5814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Air</a:t>
            </a:r>
          </a:p>
          <a:p>
            <a:pPr marL="365760" indent="-36576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Eardrum(s)</a:t>
            </a:r>
          </a:p>
        </p:txBody>
      </p:sp>
    </p:spTree>
    <p:extLst>
      <p:ext uri="{BB962C8B-B14F-4D97-AF65-F5344CB8AC3E}">
        <p14:creationId xmlns:p14="http://schemas.microsoft.com/office/powerpoint/2010/main" xmlns="" val="23772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Tell Your Sound Story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8001000" cy="5105400"/>
          </a:xfrm>
        </p:spPr>
        <p:txBody>
          <a:bodyPr/>
          <a:lstStyle/>
          <a:p>
            <a:pPr marL="365760" indent="-365760"/>
            <a:r>
              <a:rPr lang="en-US" sz="3100" dirty="0"/>
              <a:t>Take turns sharing your sound stories.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b="1" dirty="0"/>
              <a:t>If you’re sharing: </a:t>
            </a:r>
            <a:r>
              <a:rPr lang="en-US" sz="3100" dirty="0"/>
              <a:t>Explain how your soundmaker works and how you can hear </a:t>
            </a:r>
            <a:br>
              <a:rPr lang="en-US" sz="3100" dirty="0"/>
            </a:br>
            <a:r>
              <a:rPr lang="en-US" sz="3100" dirty="0"/>
              <a:t>the sound. Use these words:</a:t>
            </a:r>
          </a:p>
          <a:p>
            <a:pPr marL="731520" indent="-365760">
              <a:spcBef>
                <a:spcPts val="600"/>
              </a:spcBef>
            </a:pPr>
            <a:r>
              <a:rPr lang="en-US" sz="3100" dirty="0"/>
              <a:t>Soundmaker</a:t>
            </a:r>
          </a:p>
          <a:p>
            <a:pPr marL="731520" indent="-365760">
              <a:spcBef>
                <a:spcPts val="0"/>
              </a:spcBef>
            </a:pPr>
            <a:r>
              <a:rPr lang="en-US" sz="3100" dirty="0"/>
              <a:t>Sound</a:t>
            </a:r>
          </a:p>
          <a:p>
            <a:pPr marL="731520" indent="-365760">
              <a:spcBef>
                <a:spcPts val="0"/>
              </a:spcBef>
            </a:pPr>
            <a:r>
              <a:rPr lang="en-US" sz="3100" dirty="0"/>
              <a:t>Vibrate or vibrations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b="1" dirty="0"/>
              <a:t>If you’re listening: </a:t>
            </a:r>
            <a:r>
              <a:rPr lang="en-US" sz="3100" dirty="0"/>
              <a:t>Pay attention to what your partner says and</a:t>
            </a:r>
            <a:r>
              <a:rPr lang="en-US" sz="3100" b="1" dirty="0"/>
              <a:t> </a:t>
            </a:r>
            <a:r>
              <a:rPr lang="en-US" sz="3100" dirty="0"/>
              <a:t>be ready to ask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505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100" dirty="0">
                <a:latin typeface="Calibri" pitchFamily="34" charset="0"/>
              </a:rPr>
              <a:t>Air</a:t>
            </a:r>
          </a:p>
          <a:p>
            <a:pPr marL="365760" indent="-36576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100" dirty="0">
                <a:latin typeface="Calibri" pitchFamily="34" charset="0"/>
              </a:rPr>
              <a:t>Eardrum(s)</a:t>
            </a:r>
          </a:p>
        </p:txBody>
      </p:sp>
    </p:spTree>
    <p:extLst>
      <p:ext uri="{BB962C8B-B14F-4D97-AF65-F5344CB8AC3E}">
        <p14:creationId xmlns:p14="http://schemas.microsoft.com/office/powerpoint/2010/main" xmlns="" val="23772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251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Sound Lesson 7b</vt:lpstr>
      <vt:lpstr>Our Unit Central Question</vt:lpstr>
      <vt:lpstr>Why Do We Hear Sound?</vt:lpstr>
      <vt:lpstr>Build Your Own Soundmaker</vt:lpstr>
      <vt:lpstr>Build Your Own Soundmaker</vt:lpstr>
      <vt:lpstr>Build Your Own Soundmaker</vt:lpstr>
      <vt:lpstr>Build Your Own Soundmaker</vt:lpstr>
      <vt:lpstr>Create a Sound Story  </vt:lpstr>
      <vt:lpstr>Tell Your Sound Story  </vt:lpstr>
      <vt:lpstr>Tell Your Sound Story  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175</cp:revision>
  <cp:lastPrinted>2018-02-06T22:30:56Z</cp:lastPrinted>
  <dcterms:created xsi:type="dcterms:W3CDTF">2014-06-10T18:20:14Z</dcterms:created>
  <dcterms:modified xsi:type="dcterms:W3CDTF">2019-12-11T23:13:11Z</dcterms:modified>
</cp:coreProperties>
</file>