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400" r:id="rId2"/>
    <p:sldId id="402" r:id="rId3"/>
    <p:sldId id="403" r:id="rId4"/>
    <p:sldId id="387" r:id="rId5"/>
    <p:sldId id="405" r:id="rId6"/>
    <p:sldId id="406" r:id="rId7"/>
    <p:sldId id="407" r:id="rId8"/>
    <p:sldId id="408" r:id="rId9"/>
    <p:sldId id="409" r:id="rId10"/>
    <p:sldId id="410" r:id="rId11"/>
    <p:sldId id="411" r:id="rId12"/>
    <p:sldId id="412" r:id="rId13"/>
    <p:sldId id="374" r:id="rId14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397" autoAdjust="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D0BA590B-EE24-4591-9BDF-A3B9D7AF0E23}" type="datetimeFigureOut">
              <a:rPr lang="en-US" smtClean="0"/>
              <a:pPr/>
              <a:t>12/11/2019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8CEBB18-78AB-4468-B777-1E57200D00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51770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13E99A0-5A01-41BA-AC39-BB8F130969B5}" type="datetimeFigureOut">
              <a:rPr lang="en-US" smtClean="0"/>
              <a:pPr/>
              <a:t>12/11/2019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85302" indent="-30203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208157" indent="-241632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91420" indent="-241632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74684" indent="-241632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57947" indent="-241632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41210" indent="-241632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624473" indent="-241632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107736" indent="-241632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258756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64029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1132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1132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34365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34365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34365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34365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34365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34365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3436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Sound</a:t>
            </a:r>
            <a:br>
              <a:rPr lang="en-US" altLang="en-US" dirty="0"/>
            </a:br>
            <a:r>
              <a:rPr lang="en-US" altLang="en-US" dirty="0"/>
              <a:t>Lesson 6b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Do Our Ears Help Us Hear Sound?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953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5029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953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5600" y="50292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Is There a Sound?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84520" y="1371600"/>
            <a:ext cx="2971800" cy="304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1447800"/>
            <a:ext cx="76962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Draw a picture of Dingy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the bell in your notebook.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Show what you think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happens Dingy rings her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bell in the forest, but no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one is around to hear her.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Next to your picture, explain why you think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there is or isn’t a sound when Dingy rings her bell.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772400" y="4424313"/>
            <a:ext cx="990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6987157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186EBFDE-1936-40C0-9214-4A29C37496E8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75" t="21875" r="21354" b="28385"/>
          <a:stretch/>
        </p:blipFill>
        <p:spPr bwMode="auto">
          <a:xfrm>
            <a:off x="3759005" y="3756604"/>
            <a:ext cx="1367226" cy="119789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ve="http://schemas.openxmlformats.org/markup-compatibility/2006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Let’s Revise Our Class Drawing</a:t>
            </a:r>
          </a:p>
        </p:txBody>
      </p:sp>
      <p:pic>
        <p:nvPicPr>
          <p:cNvPr id="3077" name="Picture 5" descr="C:\Users\Betty\AppData\Local\Microsoft\Windows\Temporary Internet Files\Content.IE5\UDTKZ399\250px-Child_art,_mom[1]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2667000" y="4648200"/>
            <a:ext cx="868680" cy="105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762000" y="25146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3429000" y="25146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7315200" y="25146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1447800" y="53340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5257800" y="53340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7848600" y="44196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5638800" y="35814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1752600" y="35814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8260080" y="6642556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85800" y="1349789"/>
            <a:ext cx="8001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happens when sound vibrations reach our ears?</a:t>
            </a:r>
          </a:p>
        </p:txBody>
      </p:sp>
    </p:spTree>
    <p:extLst>
      <p:ext uri="{BB962C8B-B14F-4D97-AF65-F5344CB8AC3E}">
        <p14:creationId xmlns:p14="http://schemas.microsoft.com/office/powerpoint/2010/main" xmlns="" val="27748404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Let’s Summarize!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How do our ears help us hear sound?</a:t>
            </a:r>
          </a:p>
          <a:p>
            <a:pPr marL="365760" indent="-365760">
              <a:spcBef>
                <a:spcPts val="2400"/>
              </a:spcBef>
            </a:pPr>
            <a:r>
              <a:rPr lang="en-US" sz="3200" dirty="0"/>
              <a:t>Share your ideas with an elbow partner.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b="1" dirty="0"/>
              <a:t>Use this sentence starter: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i="1" dirty="0"/>
              <a:t>Our ears help us hear sound by _______. My evidence is _______.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Include evidence from Dingy’s story and our investigations in other lessons.</a:t>
            </a:r>
          </a:p>
        </p:txBody>
      </p:sp>
    </p:spTree>
    <p:extLst>
      <p:ext uri="{BB962C8B-B14F-4D97-AF65-F5344CB8AC3E}">
        <p14:creationId xmlns:p14="http://schemas.microsoft.com/office/powerpoint/2010/main" xmlns="" val="1755143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6669" y="1524000"/>
            <a:ext cx="8003931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Today we read a story about Dingy the bell and learned more about how our ears help us hear sound.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Next time, we’ll explore different kinds of materials we could use to build our own </a:t>
            </a:r>
            <a:r>
              <a:rPr lang="en-US" sz="3200" dirty="0" err="1"/>
              <a:t>soundmakers</a:t>
            </a:r>
            <a:r>
              <a:rPr lang="en-US" sz="3200" dirty="0"/>
              <a:t>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What ideas do you have?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8800" b="1" i="1" dirty="0">
                <a:solidFill>
                  <a:srgbClr val="FF0000"/>
                </a:solidFill>
              </a:rPr>
              <a:t>				 </a:t>
            </a:r>
            <a:endParaRPr lang="en-US" sz="8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r>
              <a:rPr lang="en-US" sz="4000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xmlns="" val="881950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Review: How Do We Hear Sound?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1371600"/>
            <a:ext cx="78486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did we discover about ears last time?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did we learn from our kazoo model? How is it like our ears?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BEE037BF-8366-4E2D-901B-533DCFE83FE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89470" y="3276600"/>
            <a:ext cx="3873530" cy="3203883"/>
          </a:xfrm>
          <a:prstGeom prst="rect">
            <a:avLst/>
          </a:prstGeom>
        </p:spPr>
      </p:pic>
      <p:pic>
        <p:nvPicPr>
          <p:cNvPr id="14" name="Picture 2" descr="https://s3.amazonaws.com/uploads.hipchat.com/281604/1944899/wqUQwuA5SvY7FHI/toilett%20paper%20kazoo%20image.jpg">
            <a:extLst>
              <a:ext uri="{FF2B5EF4-FFF2-40B4-BE49-F238E27FC236}">
                <a16:creationId xmlns:a16="http://schemas.microsoft.com/office/drawing/2014/main" xmlns="" id="{49D8A5D8-3423-466D-B1FB-24C99FA2CC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3299425"/>
            <a:ext cx="41910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4F0256A6-6D0C-4169-A4F9-2C7AACE4D14A}"/>
              </a:ext>
            </a:extLst>
          </p:cNvPr>
          <p:cNvSpPr txBox="1"/>
          <p:nvPr/>
        </p:nvSpPr>
        <p:spPr>
          <a:xfrm>
            <a:off x="7861270" y="6464196"/>
            <a:ext cx="990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DEACD42D-5340-425A-AC66-93530A66BE46}"/>
              </a:ext>
            </a:extLst>
          </p:cNvPr>
          <p:cNvSpPr txBox="1"/>
          <p:nvPr/>
        </p:nvSpPr>
        <p:spPr>
          <a:xfrm>
            <a:off x="3693758" y="6464196"/>
            <a:ext cx="11512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882539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Today’s Focus Question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56289">
            <a:off x="3356156" y="2685757"/>
            <a:ext cx="1728684" cy="2716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8382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do our ears help us hear sound?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2900" y="5290794"/>
            <a:ext cx="990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1755143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A Little Bell Named Dingy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00" y="1828800"/>
            <a:ext cx="4419600" cy="411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91200" y="5957740"/>
            <a:ext cx="990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698715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Make a Prediction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86400" y="2971800"/>
            <a:ext cx="2971800" cy="304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1524000"/>
            <a:ext cx="7696200" cy="4231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Do you think a bell would make a sound if no one was there to hear it?</a:t>
            </a:r>
          </a:p>
          <a:p>
            <a:pPr marL="731520" indent="-365760">
              <a:spcBef>
                <a:spcPts val="24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Share your prediction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with an elbow partner.</a:t>
            </a:r>
          </a:p>
          <a:p>
            <a:pPr marL="731520" indent="-365760">
              <a:spcBef>
                <a:spcPts val="24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Be prepared to share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your ideas and reasons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with the class.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0" y="6015087"/>
            <a:ext cx="990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698715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Dingy’s Story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1200" y="3733800"/>
            <a:ext cx="2590800" cy="2514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1524000"/>
            <a:ext cx="7391400" cy="4877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Today’s story will help us understand more about how our ears help us hear sound.</a:t>
            </a:r>
          </a:p>
          <a:p>
            <a:pPr>
              <a:spcBef>
                <a:spcPts val="1200"/>
              </a:spcBef>
            </a:pPr>
            <a:r>
              <a:rPr lang="en-US" sz="3200" dirty="0">
                <a:latin typeface="Calibri" pitchFamily="34" charset="0"/>
              </a:rPr>
              <a:t>You’ll help illustrate the story by acting out different roles: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A bell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Air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Eardrums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A brain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81900" y="6253113"/>
            <a:ext cx="990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698715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Dingy’s Story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7400" y="3886200"/>
            <a:ext cx="2590800" cy="2514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1524000"/>
            <a:ext cx="73152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As I read the story, listen carefully for your word on the card (bell, air, eardrum, brain).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When I read your word, stand up and act out what the story tells you to do.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000" b="1" dirty="0">
                <a:latin typeface="Calibri" pitchFamily="34" charset="0"/>
              </a:rPr>
              <a:t>Example: </a:t>
            </a:r>
            <a:r>
              <a:rPr lang="en-US" sz="3000" dirty="0">
                <a:latin typeface="Calibri" pitchFamily="34" charset="0"/>
              </a:rPr>
              <a:t>If you’re the bell, </a:t>
            </a:r>
            <a:br>
              <a:rPr lang="en-US" sz="3000" dirty="0">
                <a:latin typeface="Calibri" pitchFamily="34" charset="0"/>
              </a:rPr>
            </a:br>
            <a:r>
              <a:rPr lang="en-US" sz="3000" dirty="0">
                <a:latin typeface="Calibri" pitchFamily="34" charset="0"/>
              </a:rPr>
              <a:t>stand up when I say the </a:t>
            </a:r>
            <a:br>
              <a:rPr lang="en-US" sz="3000" dirty="0">
                <a:latin typeface="Calibri" pitchFamily="34" charset="0"/>
              </a:rPr>
            </a:br>
            <a:r>
              <a:rPr lang="en-US" sz="3000" dirty="0">
                <a:latin typeface="Calibri" pitchFamily="34" charset="0"/>
              </a:rPr>
              <a:t>word </a:t>
            </a:r>
            <a:r>
              <a:rPr lang="en-US" sz="3000" b="1" dirty="0">
                <a:latin typeface="Calibri" pitchFamily="34" charset="0"/>
              </a:rPr>
              <a:t>bell</a:t>
            </a:r>
            <a:r>
              <a:rPr lang="en-US" sz="3000" dirty="0">
                <a:latin typeface="Calibri" pitchFamily="34" charset="0"/>
              </a:rPr>
              <a:t>. When the story </a:t>
            </a:r>
            <a:br>
              <a:rPr lang="en-US" sz="3000" dirty="0">
                <a:latin typeface="Calibri" pitchFamily="34" charset="0"/>
              </a:rPr>
            </a:br>
            <a:r>
              <a:rPr lang="en-US" sz="3000" dirty="0">
                <a:latin typeface="Calibri" pitchFamily="34" charset="0"/>
              </a:rPr>
              <a:t>says that </a:t>
            </a:r>
            <a:r>
              <a:rPr lang="en-US" sz="3000" b="1" dirty="0">
                <a:latin typeface="Calibri" pitchFamily="34" charset="0"/>
              </a:rPr>
              <a:t>“Dingy the bell </a:t>
            </a:r>
            <a:br>
              <a:rPr lang="en-US" sz="3000" b="1" dirty="0">
                <a:latin typeface="Calibri" pitchFamily="34" charset="0"/>
              </a:rPr>
            </a:br>
            <a:r>
              <a:rPr lang="en-US" sz="3000" b="1" dirty="0">
                <a:latin typeface="Calibri" pitchFamily="34" charset="0"/>
              </a:rPr>
              <a:t>began to ring and ring,” </a:t>
            </a:r>
            <a:r>
              <a:rPr lang="en-US" sz="3000" dirty="0">
                <a:latin typeface="Calibri" pitchFamily="34" charset="0"/>
              </a:rPr>
              <a:t>start </a:t>
            </a:r>
            <a:br>
              <a:rPr lang="en-US" sz="3000" dirty="0">
                <a:latin typeface="Calibri" pitchFamily="34" charset="0"/>
              </a:rPr>
            </a:br>
            <a:r>
              <a:rPr lang="en-US" sz="3000" dirty="0">
                <a:latin typeface="Calibri" pitchFamily="34" charset="0"/>
              </a:rPr>
              <a:t>vibrating back and forth.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0" y="6433036"/>
            <a:ext cx="990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698715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Dingy Is Heard!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1524000"/>
            <a:ext cx="76962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As you’ll see, Dingy is a sad little bell. </a:t>
            </a:r>
          </a:p>
          <a:p>
            <a:pPr>
              <a:spcBef>
                <a:spcPts val="1200"/>
              </a:spcBef>
            </a:pPr>
            <a:r>
              <a:rPr lang="en-US" sz="3200" dirty="0">
                <a:latin typeface="Calibri" pitchFamily="34" charset="0"/>
              </a:rPr>
              <a:t>Let’s find out why Dingy is so sad and what will make her happy again!</a:t>
            </a:r>
          </a:p>
        </p:txBody>
      </p:sp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xmlns="" id="{55901802-85DE-435F-B87A-7A7D54E568B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43200" y="3429000"/>
            <a:ext cx="3429000" cy="319251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E3107259-D492-4095-8AEA-673A2B33FBDA}"/>
              </a:ext>
            </a:extLst>
          </p:cNvPr>
          <p:cNvSpPr txBox="1"/>
          <p:nvPr/>
        </p:nvSpPr>
        <p:spPr>
          <a:xfrm>
            <a:off x="5211452" y="6621517"/>
            <a:ext cx="990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698715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What Do You Think Now?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5800" y="1600200"/>
            <a:ext cx="7696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Do you think a bell would make a sound if no one was there to hear it?</a:t>
            </a:r>
          </a:p>
        </p:txBody>
      </p:sp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xmlns="" id="{D3D83CA9-A8A2-45D3-BB0C-C7C24A9FB6BB}"/>
              </a:ext>
            </a:extLst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857500" y="3276600"/>
            <a:ext cx="3429000" cy="3192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382FE4A-615C-4774-B1C8-FBCA31C46E59}"/>
              </a:ext>
            </a:extLst>
          </p:cNvPr>
          <p:cNvSpPr txBox="1"/>
          <p:nvPr/>
        </p:nvSpPr>
        <p:spPr>
          <a:xfrm>
            <a:off x="5410200" y="6473830"/>
            <a:ext cx="990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6987157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4561</TotalTime>
  <Words>394</Words>
  <Application>Microsoft Office PowerPoint</Application>
  <PresentationFormat>On-screen Show (4:3)</PresentationFormat>
  <Paragraphs>70</Paragraphs>
  <Slides>13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Clarity</vt:lpstr>
      <vt:lpstr>Sound Lesson 6b</vt:lpstr>
      <vt:lpstr>Review: How Do We Hear Sound?</vt:lpstr>
      <vt:lpstr>Today’s Focus Question</vt:lpstr>
      <vt:lpstr>A Little Bell Named Dingy</vt:lpstr>
      <vt:lpstr>Make a Prediction</vt:lpstr>
      <vt:lpstr>Dingy’s Story</vt:lpstr>
      <vt:lpstr>Dingy’s Story</vt:lpstr>
      <vt:lpstr>Dingy Is Heard!</vt:lpstr>
      <vt:lpstr>What Do You Think Now?</vt:lpstr>
      <vt:lpstr>Is There a Sound?</vt:lpstr>
      <vt:lpstr>Let’s Revise Our Class Drawing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191</cp:revision>
  <cp:lastPrinted>2018-02-06T21:51:56Z</cp:lastPrinted>
  <dcterms:created xsi:type="dcterms:W3CDTF">2014-06-10T18:20:14Z</dcterms:created>
  <dcterms:modified xsi:type="dcterms:W3CDTF">2019-12-11T22:48:35Z</dcterms:modified>
</cp:coreProperties>
</file>