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411" r:id="rId2"/>
    <p:sldId id="400" r:id="rId3"/>
    <p:sldId id="412" r:id="rId4"/>
    <p:sldId id="409" r:id="rId5"/>
    <p:sldId id="414" r:id="rId6"/>
    <p:sldId id="415" r:id="rId7"/>
    <p:sldId id="41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17" indent="-2856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796" indent="-22856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9914" indent="-22856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034" indent="-22856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152" indent="-22856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271" indent="-22856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389" indent="-22856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507" indent="-22856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7a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Why Do We Hear Sound?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334000" cy="762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we hear sound?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039643" y="2423990"/>
            <a:ext cx="1393706" cy="219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86600" y="6172200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C306DE2-563A-4727-AAAC-0DD1BC9A6E48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805599" y="3034844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152202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Why Do We Hear Sound?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when Dingy rings her bell? How does the sound reach our ears?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Share your ideas with a partner.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Use complete sentences and</a:t>
            </a:r>
            <a:br>
              <a:rPr lang="en-US" sz="3200" dirty="0"/>
            </a:br>
            <a:r>
              <a:rPr lang="en-US" sz="3200" dirty="0"/>
              <a:t>include these words:</a:t>
            </a:r>
          </a:p>
          <a:p>
            <a:pPr lvl="2" indent="-365760">
              <a:spcBef>
                <a:spcPts val="600"/>
              </a:spcBef>
            </a:pPr>
            <a:r>
              <a:rPr lang="en-US" sz="3200" dirty="0"/>
              <a:t>Vibrate</a:t>
            </a:r>
          </a:p>
          <a:p>
            <a:pPr lvl="2" indent="-365760">
              <a:spcBef>
                <a:spcPts val="300"/>
              </a:spcBef>
            </a:pPr>
            <a:r>
              <a:rPr lang="en-US" sz="3200" dirty="0"/>
              <a:t>Air</a:t>
            </a:r>
          </a:p>
          <a:p>
            <a:pPr lvl="2" indent="-365760">
              <a:spcBef>
                <a:spcPts val="300"/>
              </a:spcBef>
            </a:pPr>
            <a:r>
              <a:rPr lang="en-US" sz="3200" dirty="0"/>
              <a:t>Eardrum</a:t>
            </a:r>
          </a:p>
        </p:txBody>
      </p:sp>
      <p:pic>
        <p:nvPicPr>
          <p:cNvPr id="6" name="Content Placeholder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19800" y="3810000"/>
            <a:ext cx="2590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72400" y="6345318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522026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Build Your Own </a:t>
            </a:r>
            <a:r>
              <a:rPr lang="en-US"/>
              <a:t>Soundmaker</a:t>
            </a:r>
            <a:r>
              <a:rPr lang="en-US" dirty="0"/>
              <a:t>		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718304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In our final lesson, you’ll build your own </a:t>
            </a:r>
            <a:r>
              <a:rPr lang="en-US" sz="3200"/>
              <a:t>soundmaker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Look at all the different materials in the </a:t>
            </a:r>
            <a:br>
              <a:rPr lang="en-US" sz="3200" dirty="0"/>
            </a:br>
            <a:r>
              <a:rPr lang="en-US" sz="3200" dirty="0"/>
              <a:t>bin that you could use to build your </a:t>
            </a:r>
            <a:r>
              <a:rPr lang="en-US" sz="3200"/>
              <a:t>soundmaker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When I hold up an </a:t>
            </a:r>
            <a:br>
              <a:rPr lang="en-US" sz="3200" dirty="0"/>
            </a:br>
            <a:r>
              <a:rPr lang="en-US" sz="3200" dirty="0"/>
              <a:t>object, describe how </a:t>
            </a:r>
            <a:br>
              <a:rPr lang="en-US" sz="3200" dirty="0"/>
            </a:br>
            <a:r>
              <a:rPr lang="en-US" sz="3200" dirty="0"/>
              <a:t>you might use it to </a:t>
            </a:r>
            <a:br>
              <a:rPr lang="en-US" sz="3200" dirty="0"/>
            </a:br>
            <a:r>
              <a:rPr lang="en-US" sz="3200" dirty="0"/>
              <a:t>build a </a:t>
            </a:r>
            <a:r>
              <a:rPr lang="en-US" sz="3200"/>
              <a:t>soundmaker</a:t>
            </a:r>
            <a:r>
              <a:rPr lang="en-US" sz="3200" dirty="0"/>
              <a:t>.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4114800"/>
            <a:ext cx="3505200" cy="2133600"/>
          </a:xfrm>
          <a:prstGeom prst="rect">
            <a:avLst/>
          </a:prstGeom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429500" y="6145290"/>
            <a:ext cx="990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37728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Choose Your Materials		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7924800" cy="4565904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Look at each object in the bin that you could use to build your </a:t>
            </a:r>
            <a:r>
              <a:rPr lang="en-US" sz="3200" dirty="0" err="1"/>
              <a:t>soundmaker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Test different objects to see how they might vibrate and make a sound.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Then choose </a:t>
            </a:r>
            <a:r>
              <a:rPr lang="en-US" sz="3200" b="1" dirty="0" smtClean="0"/>
              <a:t>two </a:t>
            </a:r>
            <a:r>
              <a:rPr lang="en-US" sz="3200" b="1" dirty="0"/>
              <a:t>objects </a:t>
            </a:r>
            <a:r>
              <a:rPr lang="en-US" sz="3200" dirty="0"/>
              <a:t>to use for building your </a:t>
            </a:r>
            <a:r>
              <a:rPr lang="en-US" sz="3200" dirty="0" err="1"/>
              <a:t>soundmaker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Place the objects in the plastic bag I give you. Then write your name on the bag.</a:t>
            </a:r>
          </a:p>
          <a:p>
            <a:pPr>
              <a:buNone/>
            </a:pP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772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How Will You Build Your </a:t>
            </a:r>
            <a:r>
              <a:rPr lang="en-US" sz="4400"/>
              <a:t>Soundmaker</a:t>
            </a:r>
            <a:r>
              <a:rPr lang="en-US" sz="4400" dirty="0"/>
              <a:t>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Describe your ideas for building your own </a:t>
            </a:r>
            <a:r>
              <a:rPr lang="en-US" sz="3000"/>
              <a:t>soundmaker</a:t>
            </a:r>
            <a:r>
              <a:rPr lang="en-US" sz="3000" dirty="0"/>
              <a:t>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Which materials did you choose?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How can you use these materials to build your </a:t>
            </a:r>
            <a:r>
              <a:rPr lang="en-US" sz="3000"/>
              <a:t>soundmaker</a:t>
            </a:r>
            <a:r>
              <a:rPr lang="en-US" sz="3000" dirty="0"/>
              <a:t>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How will you make a sound with your </a:t>
            </a:r>
            <a:r>
              <a:rPr lang="en-US" sz="3000"/>
              <a:t>soundmaker</a:t>
            </a:r>
            <a:r>
              <a:rPr lang="en-US" sz="3000" dirty="0"/>
              <a:t>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What will vibrate in your </a:t>
            </a:r>
            <a:r>
              <a:rPr lang="en-US" sz="3000"/>
              <a:t>soundmaker</a:t>
            </a:r>
            <a:r>
              <a:rPr lang="en-US" sz="3000" dirty="0"/>
              <a:t>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How will the sound get to your ears?</a:t>
            </a:r>
          </a:p>
        </p:txBody>
      </p:sp>
    </p:spTree>
    <p:extLst>
      <p:ext uri="{BB962C8B-B14F-4D97-AF65-F5344CB8AC3E}">
        <p14:creationId xmlns:p14="http://schemas.microsoft.com/office/powerpoint/2010/main" xmlns="" val="23772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final lesson on sound, you’ll build your </a:t>
            </a:r>
            <a:r>
              <a:rPr lang="en-US" sz="3200" dirty="0" err="1"/>
              <a:t>soundmakers</a:t>
            </a:r>
            <a:r>
              <a:rPr lang="en-US" sz="3200" dirty="0"/>
              <a:t> and try them out.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Then you’ll use your </a:t>
            </a:r>
            <a:r>
              <a:rPr lang="en-US" sz="3200" dirty="0" err="1"/>
              <a:t>soundmakers</a:t>
            </a:r>
            <a:r>
              <a:rPr lang="en-US" sz="3200" dirty="0"/>
              <a:t> to explain how we hear sound.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Get ready to make a lot of new sounds!</a:t>
            </a:r>
          </a:p>
        </p:txBody>
      </p:sp>
    </p:spTree>
    <p:extLst>
      <p:ext uri="{BB962C8B-B14F-4D97-AF65-F5344CB8AC3E}">
        <p14:creationId xmlns:p14="http://schemas.microsoft.com/office/powerpoint/2010/main" xmlns="" val="41965429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4322</TotalTime>
  <Words>250</Words>
  <Application>Microsoft Office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Sound Lesson 7a</vt:lpstr>
      <vt:lpstr>Our Unit Central Question</vt:lpstr>
      <vt:lpstr>Why Do We Hear Sound?</vt:lpstr>
      <vt:lpstr>Build Your Own Soundmaker  </vt:lpstr>
      <vt:lpstr>Choose Your Materials  </vt:lpstr>
      <vt:lpstr>How Will You Build Your Soundmaker?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180</cp:revision>
  <dcterms:created xsi:type="dcterms:W3CDTF">2014-06-10T18:20:14Z</dcterms:created>
  <dcterms:modified xsi:type="dcterms:W3CDTF">2019-12-11T23:03:32Z</dcterms:modified>
</cp:coreProperties>
</file>