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378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77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73" r:id="rId21"/>
    <p:sldId id="396" r:id="rId22"/>
    <p:sldId id="3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CA5D8-6F50-4848-9284-B97B820437CD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A875C-CAE4-1F4C-99A8-7595B3A163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9294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0784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2b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</a:t>
            </a:r>
            <a:r>
              <a:rPr lang="en-US" altLang="en-US" sz="4000" dirty="0" err="1">
                <a:solidFill>
                  <a:srgbClr val="0070C0"/>
                </a:solidFill>
              </a:rPr>
              <a:t>Soundmakers</a:t>
            </a:r>
            <a:r>
              <a:rPr lang="en-US" altLang="en-US" sz="4000" dirty="0">
                <a:solidFill>
                  <a:srgbClr val="0070C0"/>
                </a:solidFill>
              </a:rPr>
              <a:t> Always Vibrate?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Investigation: Does It Vibrate?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53340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Take turns making a sound with the tuning fork by tapping it on your shoe the way I did.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First, look carefully to </a:t>
            </a:r>
            <a:r>
              <a:rPr lang="en-US" sz="2800" b="1" dirty="0"/>
              <a:t>see</a:t>
            </a:r>
            <a:r>
              <a:rPr lang="en-US" sz="2800" dirty="0"/>
              <a:t> if something is vibrating. Then see if you can </a:t>
            </a:r>
            <a:r>
              <a:rPr lang="en-US" sz="2800" b="1" dirty="0"/>
              <a:t>feel</a:t>
            </a:r>
            <a:r>
              <a:rPr lang="en-US" sz="2800" dirty="0"/>
              <a:t> something vibrating.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Work together. Have one partner make a sound with the tuning fork. Have the other partner touch the ends of the tuning fork very gently. Then switch roles.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Then make a sound with the tuning fork and hold it against a desk. What do you see and hear? Can you feel the tuning fork vibrating? </a:t>
            </a:r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85800" y="1676400"/>
          <a:ext cx="7924800" cy="3267036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1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597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3352800"/>
            <a:ext cx="955939" cy="126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76400" y="4419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495800" y="2362200"/>
            <a:ext cx="304800" cy="990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Did the </a:t>
            </a:r>
            <a:r>
              <a:rPr lang="en-US" dirty="0" err="1"/>
              <a:t>Soundmaker</a:t>
            </a:r>
            <a:r>
              <a:rPr lang="en-US" dirty="0"/>
              <a:t> Vibrate?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 evidence in column C on your data table to answer the question for column 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Did the tuning fork vibrate when it made a sound? How do you know?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If it vibrated, write </a:t>
            </a:r>
            <a:r>
              <a:rPr lang="en-US" sz="3200" b="1" dirty="0"/>
              <a:t>yes</a:t>
            </a:r>
            <a:r>
              <a:rPr lang="en-US" sz="3200" dirty="0"/>
              <a:t> in column D. If it didn’t vibrate, write </a:t>
            </a:r>
            <a:r>
              <a:rPr lang="en-US" sz="3200" b="1" dirty="0"/>
              <a:t>no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01243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85800" y="1676400"/>
          <a:ext cx="7924800" cy="3267036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1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597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3352800"/>
            <a:ext cx="955939" cy="126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76400" y="4419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7848600" y="685800"/>
            <a:ext cx="304800" cy="990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Our focus questions: </a:t>
            </a:r>
            <a:r>
              <a:rPr lang="en-US" sz="3000" i="1" dirty="0"/>
              <a:t>Do </a:t>
            </a:r>
            <a:r>
              <a:rPr lang="en-US" sz="3000" i="1" dirty="0" err="1"/>
              <a:t>soundmakers</a:t>
            </a:r>
            <a:r>
              <a:rPr lang="en-US" sz="3000" i="1" dirty="0"/>
              <a:t> always vibrate? What is our evidence?</a:t>
            </a:r>
          </a:p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000" dirty="0"/>
              <a:t>So far we’ve gathered evidence that these </a:t>
            </a:r>
            <a:r>
              <a:rPr lang="en-US" sz="3000" dirty="0" err="1"/>
              <a:t>soundmakers</a:t>
            </a:r>
            <a:r>
              <a:rPr lang="en-US" sz="3000" dirty="0"/>
              <a:t> vibrate when they make sounds:</a:t>
            </a:r>
          </a:p>
          <a:p>
            <a:pPr marL="1097280" indent="-365760">
              <a:spcBef>
                <a:spcPts val="0"/>
              </a:spcBef>
            </a:pPr>
            <a:r>
              <a:rPr lang="en-US" sz="3000" dirty="0"/>
              <a:t>A ruler</a:t>
            </a:r>
          </a:p>
          <a:p>
            <a:pPr marL="1097280" indent="-365760">
              <a:spcBef>
                <a:spcPts val="0"/>
              </a:spcBef>
            </a:pPr>
            <a:r>
              <a:rPr lang="en-US" sz="3000" dirty="0"/>
              <a:t>A rubber band stretched across a plastic container</a:t>
            </a:r>
          </a:p>
          <a:p>
            <a:pPr marL="1097280" indent="-365760">
              <a:spcBef>
                <a:spcPts val="0"/>
              </a:spcBef>
            </a:pPr>
            <a:r>
              <a:rPr lang="en-US" sz="3000" dirty="0"/>
              <a:t>Each of you when you hummed</a:t>
            </a:r>
          </a:p>
          <a:p>
            <a:pPr marL="1097280" indent="-365760">
              <a:spcBef>
                <a:spcPts val="0"/>
              </a:spcBef>
            </a:pPr>
            <a:r>
              <a:rPr lang="en-US" sz="3000" dirty="0"/>
              <a:t>A </a:t>
            </a:r>
            <a:r>
              <a:rPr lang="en-US" sz="3000" dirty="0" err="1"/>
              <a:t>clucker</a:t>
            </a:r>
            <a:endParaRPr lang="en-US" sz="3000" dirty="0"/>
          </a:p>
          <a:p>
            <a:pPr marL="1097280" indent="-365760">
              <a:spcBef>
                <a:spcPts val="0"/>
              </a:spcBef>
            </a:pPr>
            <a:r>
              <a:rPr lang="en-US" sz="3000" dirty="0"/>
              <a:t>A tuning fork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200" dirty="0"/>
              <a:t>Raise your hand if you think the </a:t>
            </a:r>
            <a:r>
              <a:rPr lang="en-US" sz="3200" b="1" dirty="0"/>
              <a:t>ruler</a:t>
            </a:r>
            <a:r>
              <a:rPr lang="en-US" sz="3200" dirty="0"/>
              <a:t> vibrated when it made a sound.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How do you know? What evidence do you have? </a:t>
            </a:r>
            <a:endParaRPr lang="en-US" sz="3200" i="1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2590800"/>
            <a:ext cx="3276600" cy="2411246"/>
          </a:xfrm>
          <a:prstGeom prst="rect">
            <a:avLst/>
          </a:prstGeom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105400" y="48768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200" dirty="0"/>
              <a:t>Raise your hand if you think the </a:t>
            </a:r>
            <a:r>
              <a:rPr lang="en-US" sz="3200" b="1" dirty="0"/>
              <a:t>rubber band </a:t>
            </a:r>
            <a:r>
              <a:rPr lang="en-US" sz="3200" dirty="0"/>
              <a:t>vibrated when it made a sound.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How do you know? What evidence do you have? </a:t>
            </a:r>
            <a:endParaRPr lang="en-US" sz="3200" i="1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334000" y="48768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200" y="2667000"/>
            <a:ext cx="41148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200" dirty="0"/>
              <a:t>Raise your hand if you think </a:t>
            </a:r>
            <a:r>
              <a:rPr lang="en-US" sz="3200" b="1" dirty="0"/>
              <a:t>you</a:t>
            </a:r>
            <a:r>
              <a:rPr lang="en-US" sz="3200" dirty="0"/>
              <a:t> vibrated when you made a sound.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How do you know? What evidence do you have? </a:t>
            </a:r>
            <a:endParaRPr lang="en-US" sz="3200" i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43" t="6771" r="18490" b="7292"/>
          <a:stretch/>
        </p:blipFill>
        <p:spPr bwMode="auto">
          <a:xfrm>
            <a:off x="3276600" y="2514600"/>
            <a:ext cx="2015285" cy="2407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61114836-706E-4882-8C4C-0236F9E8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50292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200" dirty="0"/>
              <a:t>Raise your hand if you think the </a:t>
            </a:r>
            <a:r>
              <a:rPr lang="en-US" sz="3200" b="1" dirty="0" err="1"/>
              <a:t>clucker</a:t>
            </a:r>
            <a:r>
              <a:rPr lang="en-US" sz="3200" dirty="0"/>
              <a:t> vibrated when it made a sound.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How do you know? What evidence do you have? </a:t>
            </a:r>
            <a:endParaRPr lang="en-US" sz="3200" i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2667000"/>
            <a:ext cx="2514599" cy="2286000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800600" y="4953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200" dirty="0"/>
              <a:t>Raise your hand if you think the </a:t>
            </a:r>
            <a:r>
              <a:rPr lang="en-US" sz="3200" b="1" dirty="0"/>
              <a:t>tuning fork </a:t>
            </a:r>
            <a:r>
              <a:rPr lang="en-US" sz="3200" dirty="0"/>
              <a:t>vibrated when it made a sound.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How do you know? What evidence do you have? </a:t>
            </a:r>
            <a:endParaRPr lang="en-US" sz="3200" i="1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267200" y="47244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</a:p>
        </p:txBody>
      </p:sp>
      <p:pic>
        <p:nvPicPr>
          <p:cNvPr id="7" name="Picture 6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8000" y="2659426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Review Our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What evidence did you find that the </a:t>
            </a:r>
            <a:r>
              <a:rPr lang="en-US" sz="3200" b="1" dirty="0" err="1"/>
              <a:t>clucker</a:t>
            </a:r>
            <a:r>
              <a:rPr lang="en-US" sz="3200" b="1" dirty="0"/>
              <a:t> </a:t>
            </a:r>
            <a:r>
              <a:rPr lang="en-US" sz="3200" dirty="0"/>
              <a:t>vibrated when it made a sound? 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Share one piece of evidence with an elbow partner. Be prepared to share with the class.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 startAt="2"/>
            </a:pPr>
            <a:r>
              <a:rPr lang="en-US" sz="3200" dirty="0"/>
              <a:t>What evidence did you find that </a:t>
            </a:r>
            <a:r>
              <a:rPr lang="en-US" sz="3200" b="1" dirty="0"/>
              <a:t>you and your partner</a:t>
            </a:r>
            <a:r>
              <a:rPr lang="en-US" sz="3200" dirty="0"/>
              <a:t> vibrated when you hummed? Share your evidence with the class. </a:t>
            </a:r>
          </a:p>
          <a:p>
            <a:pPr marL="731520" indent="0">
              <a:spcBef>
                <a:spcPts val="24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762000"/>
          </a:xfrm>
        </p:spPr>
        <p:txBody>
          <a:bodyPr>
            <a:normAutofit/>
          </a:bodyPr>
          <a:lstStyle/>
          <a:p>
            <a:r>
              <a:rPr lang="en-US" dirty="0"/>
              <a:t>Other Kinds of </a:t>
            </a:r>
            <a:r>
              <a:rPr lang="en-US" dirty="0" err="1"/>
              <a:t>Soundmakers</a:t>
            </a:r>
            <a:endParaRPr lang="en-US" dirty="0"/>
          </a:p>
        </p:txBody>
      </p:sp>
      <p:pic>
        <p:nvPicPr>
          <p:cNvPr id="2053" name="Picture 5" descr="C:\Users\chvidsten\AppData\Local\Microsoft\Windows\Temporary Internet Files\Content.IE5\OG4SKI9P\roy-benson-bb-trumpet-tr-101-student-series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461" y="3611880"/>
            <a:ext cx="280553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chvidsten\AppData\Local\Microsoft\Windows\Temporary Internet Files\Content.IE5\TQ0OX17E\whistl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6407" y="3626387"/>
            <a:ext cx="2639459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chvidsten\AppData\Local\Microsoft\Windows\Temporary Internet Files\Content.IE5\TQ0OX17E\ZTE_Grand_X_Max+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7100" y="34290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91425" y="6553200"/>
            <a:ext cx="12415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8001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you think that objects like a trumpet, a whistle, or a cell phone vibrate when they makes sounds?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78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ideas do you have now?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E975A103-960F-41ED-8600-687CE3DAE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963796" y="1667408"/>
            <a:ext cx="1448413" cy="227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43800" y="3810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 know that objects make sounds because we can </a:t>
            </a:r>
            <a:r>
              <a:rPr lang="en-US" sz="3200" dirty="0" smtClean="0"/>
              <a:t>see, </a:t>
            </a:r>
            <a:r>
              <a:rPr lang="en-US" sz="3200" smtClean="0"/>
              <a:t>hear, or </a:t>
            </a:r>
            <a:r>
              <a:rPr lang="en-US" sz="3200" dirty="0"/>
              <a:t>feel them vibrate.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But how can we hear the sounds that vibrating objects make?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How does the sound get to our ears?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talk more about these ideas next time!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Think about This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Can we always </a:t>
            </a:r>
            <a:r>
              <a:rPr lang="en-US" sz="3200" b="1" dirty="0"/>
              <a:t>feel</a:t>
            </a:r>
            <a:r>
              <a:rPr lang="en-US" sz="3200" dirty="0"/>
              <a:t> objects vibrating when they make sounds, even if we can’t see the vibrations?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</a:t>
            </a:r>
            <a:r>
              <a:rPr lang="en-US" sz="3200" dirty="0" err="1"/>
              <a:t>soundmakers</a:t>
            </a:r>
            <a:r>
              <a:rPr lang="en-US" sz="3200" dirty="0"/>
              <a:t> always vibrate?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New </a:t>
            </a:r>
            <a:r>
              <a:rPr lang="en-US" dirty="0" err="1"/>
              <a:t>Soundmaker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The </a:t>
            </a:r>
            <a:r>
              <a:rPr lang="en-US" sz="3200" dirty="0" err="1"/>
              <a:t>soundmaker</a:t>
            </a:r>
            <a:r>
              <a:rPr lang="en-US" sz="3200" dirty="0"/>
              <a:t> we’ll investigate today is called a </a:t>
            </a:r>
            <a:r>
              <a:rPr lang="en-US" sz="3200" b="1" dirty="0"/>
              <a:t>tuning fork</a:t>
            </a:r>
            <a:r>
              <a:rPr lang="en-US" sz="32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People use a tuning fork to make a sound </a:t>
            </a:r>
            <a:br>
              <a:rPr lang="en-US" sz="3200" dirty="0"/>
            </a:br>
            <a:r>
              <a:rPr lang="en-US" sz="3200" dirty="0"/>
              <a:t>that tells them whether a piano is</a:t>
            </a:r>
            <a:br>
              <a:rPr lang="en-US" sz="3200" dirty="0"/>
            </a:br>
            <a:r>
              <a:rPr lang="en-US" sz="3200" dirty="0"/>
              <a:t>playing the correct notes.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A tuning fork also helps the </a:t>
            </a:r>
            <a:br>
              <a:rPr lang="en-US" sz="3200" dirty="0"/>
            </a:br>
            <a:r>
              <a:rPr lang="en-US" sz="3200" dirty="0"/>
              <a:t>person tuning the piano fix </a:t>
            </a:r>
            <a:br>
              <a:rPr lang="en-US" sz="3200" dirty="0"/>
            </a:br>
            <a:r>
              <a:rPr lang="en-US" sz="3200" dirty="0"/>
              <a:t>the keys if they’re playing</a:t>
            </a:r>
            <a:br>
              <a:rPr lang="en-US" sz="3200" dirty="0"/>
            </a:br>
            <a:r>
              <a:rPr lang="en-US" sz="3200" dirty="0"/>
              <a:t>the wrong notes.</a:t>
            </a:r>
          </a:p>
        </p:txBody>
      </p:sp>
      <p:pic>
        <p:nvPicPr>
          <p:cNvPr id="4" name="Picture 3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324600" y="34290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62800" y="5867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Evidence Could We Look For?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77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kinds of evidence could we look for that would tell us whether a tuning fork vibrates when it makes a sound?</a:t>
            </a:r>
          </a:p>
          <a:p>
            <a:endParaRPr lang="en-US" sz="3200" dirty="0">
              <a:latin typeface="Calibri" pitchFamily="34" charset="0"/>
            </a:endParaRP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  </a:t>
            </a:r>
          </a:p>
        </p:txBody>
      </p:sp>
      <p:pic>
        <p:nvPicPr>
          <p:cNvPr id="8" name="Picture 7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352800" y="34290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67200" y="5715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85800" y="1676400"/>
          <a:ext cx="7924800" cy="3267036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1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597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3352800"/>
            <a:ext cx="955939" cy="126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76400" y="4419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Share 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you think the tuning fork will vibrate when it makes a sound?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b="1" dirty="0"/>
              <a:t>Sentence starter: </a:t>
            </a:r>
            <a:r>
              <a:rPr lang="en-US" sz="3200" i="1" dirty="0"/>
              <a:t>I predict that the tuning fork [will/won’t] vibrate when it makes a sound.</a:t>
            </a:r>
            <a:endParaRPr lang="en-US" sz="3200" dirty="0"/>
          </a:p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9232" y="1508485"/>
            <a:ext cx="6665536" cy="4999152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A3B72AD-FDD1-4DA1-835E-806FB3EDE6A0}"/>
              </a:ext>
            </a:extLst>
          </p:cNvPr>
          <p:cNvSpPr txBox="1"/>
          <p:nvPr/>
        </p:nvSpPr>
        <p:spPr>
          <a:xfrm>
            <a:off x="6157537" y="6507637"/>
            <a:ext cx="1866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Photography by Wesley Fryer/ Flickr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How to Use a Tuning Fork</a:t>
            </a:r>
          </a:p>
        </p:txBody>
      </p:sp>
    </p:spTree>
    <p:extLst>
      <p:ext uri="{BB962C8B-B14F-4D97-AF65-F5344CB8AC3E}">
        <p14:creationId xmlns:p14="http://schemas.microsoft.com/office/powerpoint/2010/main" xmlns="" val="36156792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4441</TotalTime>
  <Words>771</Words>
  <Application>Microsoft Office PowerPoint</Application>
  <PresentationFormat>On-screen Show (4:3)</PresentationFormat>
  <Paragraphs>166</Paragraphs>
  <Slides>22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Clarity</vt:lpstr>
      <vt:lpstr>Sound Lesson 2b</vt:lpstr>
      <vt:lpstr>Let’s Review Our Evidence</vt:lpstr>
      <vt:lpstr>Think about This Question</vt:lpstr>
      <vt:lpstr>Today’s Focus Questions</vt:lpstr>
      <vt:lpstr>Our New Soundmaker</vt:lpstr>
      <vt:lpstr>What Evidence Could We Look For? </vt:lpstr>
      <vt:lpstr>Soundmakers Data Table</vt:lpstr>
      <vt:lpstr>Share Your Predictions</vt:lpstr>
      <vt:lpstr>How to Use a Tuning Fork</vt:lpstr>
      <vt:lpstr>Investigation: Does It Vibrate?</vt:lpstr>
      <vt:lpstr>Soundmakers Data Table</vt:lpstr>
      <vt:lpstr>Did the Soundmaker Vibrate? </vt:lpstr>
      <vt:lpstr>Soundmakers Data Table</vt:lpstr>
      <vt:lpstr>Let’s Summarize!</vt:lpstr>
      <vt:lpstr>Let’s Summarize!</vt:lpstr>
      <vt:lpstr>Let’s Summarize!</vt:lpstr>
      <vt:lpstr>Let’s Summarize!</vt:lpstr>
      <vt:lpstr>Let’s Summarize!</vt:lpstr>
      <vt:lpstr>Let’s Summarize!</vt:lpstr>
      <vt:lpstr>Other Kinds of Soundmakers</vt:lpstr>
      <vt:lpstr>Our Unit Central Question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188</cp:revision>
  <cp:lastPrinted>2015-07-20T16:05:28Z</cp:lastPrinted>
  <dcterms:created xsi:type="dcterms:W3CDTF">2014-06-10T18:20:14Z</dcterms:created>
  <dcterms:modified xsi:type="dcterms:W3CDTF">2019-12-11T17:44:47Z</dcterms:modified>
</cp:coreProperties>
</file>