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7" r:id="rId2"/>
    <p:sldId id="398" r:id="rId3"/>
    <p:sldId id="399" r:id="rId4"/>
    <p:sldId id="400" r:id="rId5"/>
    <p:sldId id="401" r:id="rId6"/>
    <p:sldId id="402" r:id="rId7"/>
    <p:sldId id="403" r:id="rId8"/>
    <p:sldId id="405" r:id="rId9"/>
    <p:sldId id="406" r:id="rId10"/>
    <p:sldId id="408" r:id="rId11"/>
    <p:sldId id="410" r:id="rId12"/>
    <p:sldId id="411" r:id="rId13"/>
    <p:sldId id="394" r:id="rId14"/>
    <p:sldId id="41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0" autoAdjust="0"/>
  </p:normalViewPr>
  <p:slideViewPr>
    <p:cSldViewPr snapToGrid="0"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5875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7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13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13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13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73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73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037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Variations in plants and animals Lesson 1c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Are Birds Alike and Different? What Differences in a Trait Can They Have?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257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124200" y="5334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40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Bird Traits and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2590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Let’s review the traits and variations we found in our bird investigation.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b="1" dirty="0"/>
              <a:t>Think about this question: </a:t>
            </a:r>
            <a:r>
              <a:rPr lang="en-US" sz="3000" dirty="0"/>
              <a:t>How might differences or variations in traits help birds survive where they live?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C1F9FAB8-D799-4289-9121-8AFECCBC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092" y="4094751"/>
            <a:ext cx="1592437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A8F33D6-8787-4EEC-A832-8A69F8DC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5418" y="4092303"/>
            <a:ext cx="1447800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86B42372-153C-4BC3-9040-D41CADE07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4" r="19833"/>
          <a:stretch/>
        </p:blipFill>
        <p:spPr bwMode="auto">
          <a:xfrm>
            <a:off x="4257074" y="4092304"/>
            <a:ext cx="1447800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C58EEC93-CCE1-4AD0-913A-170CA2288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91" r="18503"/>
          <a:stretch/>
        </p:blipFill>
        <p:spPr bwMode="auto">
          <a:xfrm>
            <a:off x="5845775" y="4111377"/>
            <a:ext cx="2358043" cy="2164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C0DC9B-66BC-45F7-8093-A100C838354F}"/>
              </a:ext>
            </a:extLst>
          </p:cNvPr>
          <p:cNvSpPr txBox="1"/>
          <p:nvPr/>
        </p:nvSpPr>
        <p:spPr>
          <a:xfrm>
            <a:off x="5346896" y="6243545"/>
            <a:ext cx="2832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U.S. Fish and Wildlife Service &amp; pixabay.com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46426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questions: </a:t>
            </a:r>
            <a:r>
              <a:rPr lang="en-US" sz="3200" i="1" dirty="0"/>
              <a:t>How are birds alike and different? What differences </a:t>
            </a:r>
            <a:r>
              <a:rPr lang="en-US" sz="3200" i="1"/>
              <a:t>in </a:t>
            </a:r>
            <a:r>
              <a:rPr lang="en-US" sz="3200" i="1" smtClean="0"/>
              <a:t>a trait </a:t>
            </a:r>
            <a:r>
              <a:rPr lang="en-US" sz="3200" i="1" dirty="0"/>
              <a:t>can they have?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Think about what you learned from our bird investigation today.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are birds alike? How are they different?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differences in traits can they have?</a:t>
            </a:r>
            <a:endParaRPr lang="en-US" sz="3200" i="1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772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Look at the bird traits on our class chart and pick </a:t>
            </a:r>
            <a:r>
              <a:rPr lang="en-US" sz="3200" b="1" dirty="0">
                <a:latin typeface="Calibri" pitchFamily="34" charset="0"/>
              </a:rPr>
              <a:t>one trait</a:t>
            </a:r>
            <a:r>
              <a:rPr lang="en-US" sz="3200" dirty="0">
                <a:latin typeface="Calibri" pitchFamily="34" charset="0"/>
              </a:rPr>
              <a:t>.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Write that trait on your handout.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Then choose </a:t>
            </a:r>
            <a:r>
              <a:rPr lang="en-US" sz="3200" b="1" dirty="0">
                <a:latin typeface="Calibri" pitchFamily="34" charset="0"/>
              </a:rPr>
              <a:t>two variations of that trait </a:t>
            </a:r>
            <a:br>
              <a:rPr lang="en-US" sz="3200" b="1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to write about.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You can also draw pictures to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show your ideas.</a:t>
            </a:r>
          </a:p>
        </p:txBody>
      </p:sp>
      <p:pic>
        <p:nvPicPr>
          <p:cNvPr id="6" name="Picture 5" descr="S:\PD\Project Files\RESPeCT\2.0 PD Curriculum Modules\Cohort 2\1.1_Traits and Variation\00_tav production\final art\RES.C2.TRA.L1HO.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260"/>
            <a:ext cx="1978228" cy="2615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68141" y="6324600"/>
            <a:ext cx="21483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U.S. Fish and Wildlife Service</a:t>
            </a:r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193263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trait that birds have: feet			</a:t>
            </a:r>
            <a:endParaRPr lang="en-US" sz="3200" u="sng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Two variations of that trait:			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/>
              <a:t>Webbed feet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Claws </a:t>
            </a:r>
            <a:r>
              <a:rPr lang="en-US" sz="4000" dirty="0"/>
              <a:t>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4114800"/>
            <a:ext cx="26981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Nordisk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familjebok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262" r="-13908"/>
          <a:stretch/>
        </p:blipFill>
        <p:spPr>
          <a:xfrm rot="1583418">
            <a:off x="4402504" y="2945705"/>
            <a:ext cx="1219120" cy="1313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86200"/>
            <a:ext cx="1440055" cy="1660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5105400"/>
            <a:ext cx="2191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Emlok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="" xmlns:p14="http://schemas.microsoft.com/office/powerpoint/2010/main" val="302962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153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106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How are plants alike and different?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differences in traits can they have?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6" name="Picture 5" descr="C:\Users\maintran\Downloads\flower-2442672_128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3200400" cy="367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276600" cy="3678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CF9600-0A41-44F9-9D14-803F7F3B94C6}"/>
              </a:ext>
            </a:extLst>
          </p:cNvPr>
          <p:cNvSpPr txBox="1"/>
          <p:nvPr/>
        </p:nvSpPr>
        <p:spPr>
          <a:xfrm>
            <a:off x="2895600" y="6400800"/>
            <a:ext cx="1475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525B0E-4C91-48A2-9169-AA6586DD1DA3}"/>
              </a:ext>
            </a:extLst>
          </p:cNvPr>
          <p:cNvSpPr txBox="1"/>
          <p:nvPr/>
        </p:nvSpPr>
        <p:spPr>
          <a:xfrm>
            <a:off x="6629400" y="6400800"/>
            <a:ext cx="1407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Pixnio.com</a:t>
            </a:r>
          </a:p>
        </p:txBody>
      </p:sp>
    </p:spTree>
    <p:extLst>
      <p:ext uri="{BB962C8B-B14F-4D97-AF65-F5344CB8AC3E}">
        <p14:creationId xmlns="" xmlns:p14="http://schemas.microsoft.com/office/powerpoint/2010/main" val="16761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Review: Birds and Plants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science word did we learn that describes the characteristics that living things of the same kind share?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How are birds alike?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How are plants alike?</a:t>
            </a:r>
          </a:p>
        </p:txBody>
      </p:sp>
    </p:spTree>
    <p:extLst>
      <p:ext uri="{BB962C8B-B14F-4D97-AF65-F5344CB8AC3E}">
        <p14:creationId xmlns="" xmlns:p14="http://schemas.microsoft.com/office/powerpoint/2010/main" val="175514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Review: Birds and Plants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Living things of the same kind share many of the same </a:t>
            </a:r>
            <a:r>
              <a:rPr lang="en-US" sz="3200" b="1" dirty="0"/>
              <a:t>traits</a:t>
            </a:r>
            <a:r>
              <a:rPr lang="en-US" sz="3200" dirty="0"/>
              <a:t>, like birds or people or plants.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Traits help us know what something is, like a bird or a plant or a person.</a:t>
            </a:r>
          </a:p>
        </p:txBody>
      </p:sp>
    </p:spTree>
    <p:extLst>
      <p:ext uri="{BB962C8B-B14F-4D97-AF65-F5344CB8AC3E}">
        <p14:creationId xmlns="" xmlns:p14="http://schemas.microsoft.com/office/powerpoint/2010/main" val="175514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Unit Central Question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do differences (variations) in plants or animals of the same kind help them survive so they can produce young (babies or seeds)?</a:t>
            </a:r>
          </a:p>
        </p:txBody>
      </p:sp>
    </p:spTree>
    <p:extLst>
      <p:ext uri="{BB962C8B-B14F-4D97-AF65-F5344CB8AC3E}">
        <p14:creationId xmlns="" xmlns:p14="http://schemas.microsoft.com/office/powerpoint/2010/main" val="175514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are birds alike and different? What differences in a trait can they have?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15300" cy="990600"/>
          </a:xfrm>
        </p:spPr>
        <p:txBody>
          <a:bodyPr>
            <a:normAutofit/>
          </a:bodyPr>
          <a:lstStyle/>
          <a:p>
            <a:r>
              <a:rPr lang="en-US" dirty="0"/>
              <a:t>How Are Birds Alike and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16764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How do we know these are birds? What traits do they share?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differences do you notice?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7291553B-8335-45B2-A170-3FAB5147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447" y="3200400"/>
            <a:ext cx="22821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E3064351-6952-4977-BA7C-9F147BA2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564" y="6317512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 courtesy of U.S. Fish and Wildlife Service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30D1F05-4DB8-450D-B577-4B28925F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7832" y="3200400"/>
            <a:ext cx="473433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1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15300" cy="990600"/>
          </a:xfrm>
        </p:spPr>
        <p:txBody>
          <a:bodyPr>
            <a:normAutofit/>
          </a:bodyPr>
          <a:lstStyle/>
          <a:p>
            <a:r>
              <a:rPr lang="en-US" dirty="0"/>
              <a:t>A New Science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1219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Differences in the traits of living things of the same kind are called </a:t>
            </a:r>
            <a:r>
              <a:rPr lang="en-US" sz="3200" b="1" dirty="0"/>
              <a:t>variations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E0E867EE-3E55-419A-AD4C-04B207BE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895600"/>
            <a:ext cx="22821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="" xmlns:a16="http://schemas.microsoft.com/office/drawing/2014/main" id="{A87BF99B-6478-4B77-AB07-FDEAF8686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19800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Photos courtesy of U.S. Fish and Wildlife Service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B4C032B1-9496-4175-A824-77A507C6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2895600"/>
            <a:ext cx="473433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1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990600"/>
          </a:xfrm>
        </p:spPr>
        <p:txBody>
          <a:bodyPr/>
          <a:lstStyle/>
          <a:p>
            <a:r>
              <a:rPr lang="en-US" dirty="0"/>
              <a:t>How Are Birds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124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3000" b="1" dirty="0"/>
              <a:t>Pairs: </a:t>
            </a:r>
          </a:p>
          <a:p>
            <a:pPr marL="365760" indent="-365760">
              <a:spcBef>
                <a:spcPts val="600"/>
              </a:spcBef>
            </a:pPr>
            <a:r>
              <a:rPr lang="en-US" sz="3000" dirty="0"/>
              <a:t>Look at your two bird photos and talk about how the birds are different from each other. </a:t>
            </a:r>
          </a:p>
          <a:p>
            <a:pPr marL="365760" indent="-365760">
              <a:spcBef>
                <a:spcPts val="600"/>
              </a:spcBef>
            </a:pPr>
            <a:r>
              <a:rPr lang="en-US" sz="3000" dirty="0"/>
              <a:t>What variations do they have for the same traits?</a:t>
            </a:r>
          </a:p>
          <a:p>
            <a:pPr marL="365760" indent="-365760">
              <a:spcBef>
                <a:spcPts val="600"/>
              </a:spcBef>
            </a:pPr>
            <a:r>
              <a:rPr lang="en-US" sz="3000" dirty="0"/>
              <a:t>Record these differences in your notebook.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467" y="4344133"/>
            <a:ext cx="1592437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5418" y="4358311"/>
            <a:ext cx="1447800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4" r="19833"/>
          <a:stretch/>
        </p:blipFill>
        <p:spPr bwMode="auto">
          <a:xfrm>
            <a:off x="4257074" y="4358311"/>
            <a:ext cx="1447800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91" r="18503"/>
          <a:stretch/>
        </p:blipFill>
        <p:spPr bwMode="auto">
          <a:xfrm>
            <a:off x="5862400" y="4344133"/>
            <a:ext cx="2358043" cy="2164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A7D987-D144-4EE5-BE7A-DF585C372EE1}"/>
              </a:ext>
            </a:extLst>
          </p:cNvPr>
          <p:cNvSpPr txBox="1"/>
          <p:nvPr/>
        </p:nvSpPr>
        <p:spPr>
          <a:xfrm>
            <a:off x="5493328" y="6517179"/>
            <a:ext cx="28328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U.S. Fish and Wildlife Service &amp; pixabay.com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46426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990600"/>
          </a:xfrm>
        </p:spPr>
        <p:txBody>
          <a:bodyPr/>
          <a:lstStyle/>
          <a:p>
            <a:r>
              <a:rPr lang="en-US" dirty="0"/>
              <a:t>What Variations Did You Find?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23622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Share your pictures and observations with the other pair in your group. 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Tell them about the differences or variations you noticed in the birds’ traits.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0C6FC48E-5AD8-4822-B0C5-92CEBE2A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467" y="4061500"/>
            <a:ext cx="1592437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8B189E2-4887-4C12-AA95-475BFA5D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793" y="4092303"/>
            <a:ext cx="1447800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F06DCF8E-8FDA-4430-AFD1-F8A2CF634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4" r="19833"/>
          <a:stretch/>
        </p:blipFill>
        <p:spPr bwMode="auto">
          <a:xfrm>
            <a:off x="4257074" y="4108929"/>
            <a:ext cx="1447800" cy="2179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BFAE8C2A-A5BA-4F73-8804-74E958F28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91" r="18503"/>
          <a:stretch/>
        </p:blipFill>
        <p:spPr bwMode="auto">
          <a:xfrm>
            <a:off x="5879025" y="4128002"/>
            <a:ext cx="2358043" cy="2164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4C01102-E159-4C92-9347-785C718C5634}"/>
              </a:ext>
            </a:extLst>
          </p:cNvPr>
          <p:cNvSpPr txBox="1"/>
          <p:nvPr/>
        </p:nvSpPr>
        <p:spPr>
          <a:xfrm>
            <a:off x="5463275" y="6317673"/>
            <a:ext cx="28328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U.S. Fish and Wildlife Service &amp; pixabay.com</a:t>
            </a:r>
          </a:p>
        </p:txBody>
      </p:sp>
    </p:spTree>
    <p:extLst>
      <p:ext uri="{BB962C8B-B14F-4D97-AF65-F5344CB8AC3E}">
        <p14:creationId xmlns="" xmlns:p14="http://schemas.microsoft.com/office/powerpoint/2010/main" val="3464260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506</Words>
  <Application>Microsoft Office PowerPoint</Application>
  <PresentationFormat>On-screen Show (4:3)</PresentationFormat>
  <Paragraphs>69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Variations in plants and animals Lesson 1c</vt:lpstr>
      <vt:lpstr>Review: Birds and Plants </vt:lpstr>
      <vt:lpstr>Review: Birds and Plants </vt:lpstr>
      <vt:lpstr>Unit Central Question </vt:lpstr>
      <vt:lpstr>Today’s Focus Questions</vt:lpstr>
      <vt:lpstr>How Are Birds Alike and Different?</vt:lpstr>
      <vt:lpstr>A New Science Word</vt:lpstr>
      <vt:lpstr>How Are Birds Different?</vt:lpstr>
      <vt:lpstr>What Variations Did You Find?</vt:lpstr>
      <vt:lpstr>Bird Traits and Variations</vt:lpstr>
      <vt:lpstr>Let’s Summarize!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193</cp:revision>
  <dcterms:created xsi:type="dcterms:W3CDTF">2014-06-10T18:20:14Z</dcterms:created>
  <dcterms:modified xsi:type="dcterms:W3CDTF">2019-12-12T17:28:23Z</dcterms:modified>
</cp:coreProperties>
</file>