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8" r:id="rId2"/>
    <p:sldId id="400" r:id="rId3"/>
    <p:sldId id="399" r:id="rId4"/>
    <p:sldId id="401" r:id="rId5"/>
    <p:sldId id="402" r:id="rId6"/>
    <p:sldId id="396" r:id="rId7"/>
    <p:sldId id="409" r:id="rId8"/>
    <p:sldId id="410" r:id="rId9"/>
    <p:sldId id="404" r:id="rId10"/>
    <p:sldId id="405" r:id="rId11"/>
    <p:sldId id="406" r:id="rId12"/>
    <p:sldId id="407" r:id="rId13"/>
    <p:sldId id="408" r:id="rId14"/>
    <p:sldId id="3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7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7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7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7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Variations in plants and animals Lesson 2b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200" dirty="0" smtClean="0">
                <a:solidFill>
                  <a:srgbClr val="0070C0"/>
                </a:solidFill>
              </a:rPr>
              <a:t>How Are Snakes Alike and Different? What Traits and Variations Do They Have? How Could Variations in a Trait Help Them Survive and Produce Young (Babies)?</a:t>
            </a:r>
            <a:endParaRPr lang="en-US" altLang="en-US" sz="32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These Snakes Live?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05FE43-7919-48F6-8821-914C21E3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3886200" cy="33977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83F76-D2C5-42EC-83FA-7A63361F147E}"/>
              </a:ext>
            </a:extLst>
          </p:cNvPr>
          <p:cNvSpPr txBox="1"/>
          <p:nvPr/>
        </p:nvSpPr>
        <p:spPr>
          <a:xfrm>
            <a:off x="2188014" y="4914859"/>
            <a:ext cx="2383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Mike Pingleton/Wikimedia Commons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AF360-BC02-48D9-80D0-26DDCE2AA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124200"/>
            <a:ext cx="3901440" cy="3092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7074556" y="6217186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9469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maintran\Downloads\snake-195917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29577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Are Snakes Alike and Different?</a:t>
            </a:r>
            <a:endParaRPr lang="en-US" dirty="0"/>
          </a:p>
        </p:txBody>
      </p:sp>
      <p:pic>
        <p:nvPicPr>
          <p:cNvPr id="11" name="Picture 10" descr="C:\Users\maintran\Downloads\snake-1758994_1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962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7543800" y="6642556"/>
            <a:ext cx="1515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Photos courtesy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9469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Are Snakes Alike and Different?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3000" dirty="0" smtClean="0"/>
              <a:t>Look </a:t>
            </a:r>
            <a:r>
              <a:rPr lang="en-US" sz="3000" dirty="0"/>
              <a:t>at </a:t>
            </a:r>
            <a:r>
              <a:rPr lang="en-US" sz="3000" dirty="0" smtClean="0"/>
              <a:t>your two snakes photos. What is </a:t>
            </a:r>
            <a:r>
              <a:rPr lang="en-US" sz="3000" b="1" dirty="0" smtClean="0"/>
              <a:t>one trait </a:t>
            </a:r>
            <a:r>
              <a:rPr lang="en-US" sz="3000" dirty="0" smtClean="0"/>
              <a:t>they share?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/>
              <a:t>On your handout, </a:t>
            </a:r>
            <a:r>
              <a:rPr lang="en-US" sz="3000" b="1" dirty="0" smtClean="0"/>
              <a:t>draw a circle </a:t>
            </a:r>
            <a:r>
              <a:rPr lang="en-US" sz="3000" dirty="0" smtClean="0"/>
              <a:t>around this trait. Then write a word that describes the trait.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/>
              <a:t>Then look for </a:t>
            </a:r>
            <a:r>
              <a:rPr lang="en-US" sz="3000" b="1" dirty="0" smtClean="0"/>
              <a:t>two differences or variations </a:t>
            </a:r>
            <a:r>
              <a:rPr lang="en-US" sz="3000" dirty="0" smtClean="0"/>
              <a:t>in this trait.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/>
              <a:t>On your handout, </a:t>
            </a:r>
            <a:r>
              <a:rPr lang="en-US" sz="3000" b="1" dirty="0" smtClean="0"/>
              <a:t>draw a line pointing to each difference or variation</a:t>
            </a:r>
            <a:r>
              <a:rPr lang="en-US" sz="3000" dirty="0" smtClean="0"/>
              <a:t>. Then write a word that describes the variation.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4642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Think about Survival!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800"/>
              </a:spcBef>
            </a:pPr>
            <a:r>
              <a:rPr lang="en-US" sz="3000" dirty="0" smtClean="0"/>
              <a:t>How might the color of a snake help it survive in a </a:t>
            </a:r>
            <a:r>
              <a:rPr lang="en-US" sz="3000" b="1" dirty="0" smtClean="0"/>
              <a:t>grassy area</a:t>
            </a:r>
            <a:r>
              <a:rPr lang="en-US" sz="3000" dirty="0" smtClean="0"/>
              <a:t>? 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dirty="0" smtClean="0"/>
              <a:t>How might the color of a snake help it survive on a </a:t>
            </a:r>
            <a:r>
              <a:rPr lang="en-US" sz="3000" b="1" dirty="0" smtClean="0"/>
              <a:t>gray rock</a:t>
            </a:r>
            <a:r>
              <a:rPr lang="en-US" sz="3000" dirty="0" smtClean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90" b="19872"/>
          <a:stretch/>
        </p:blipFill>
        <p:spPr>
          <a:xfrm>
            <a:off x="1028700" y="4050376"/>
            <a:ext cx="3657600" cy="1817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050376"/>
            <a:ext cx="3657600" cy="1805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7162800" y="5943600"/>
            <a:ext cx="1515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Photos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642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might variations in a trait help cottonwood-tree seeds survive?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8" name="Picture 2" descr="S:\PD\Project Files\RESPeCT\2.0 PD Curriculum Modules\Cohort 2\1.1_Traits and Variation\00_tav production\final art\RES.C2.TRA.L5HO.001.jpg">
            <a:extLst>
              <a:ext uri="{FF2B5EF4-FFF2-40B4-BE49-F238E27FC236}">
                <a16:creationId xmlns:a16="http://schemas.microsoft.com/office/drawing/2014/main" xmlns="" id="{1B0EBD7A-DD54-4E4B-8D1A-FAF086C5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0602"/>
            <a:ext cx="3505200" cy="3730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PD\Project Files\RESPeCT\2.0 PD Curriculum Modules\Cohort 2\1.1_Traits and Variation\00_tav production\final art\RES.C2.TRA.L5HO.002.jpg">
            <a:extLst>
              <a:ext uri="{FF2B5EF4-FFF2-40B4-BE49-F238E27FC236}">
                <a16:creationId xmlns:a16="http://schemas.microsoft.com/office/drawing/2014/main" xmlns="" id="{E7740B94-C7FF-41F4-B8CE-B7BA2210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833906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E632E2-B0E6-48CE-8CE2-14B63830DEC9}"/>
              </a:ext>
            </a:extLst>
          </p:cNvPr>
          <p:cNvSpPr txBox="1"/>
          <p:nvPr/>
        </p:nvSpPr>
        <p:spPr>
          <a:xfrm>
            <a:off x="1996109" y="6369534"/>
            <a:ext cx="23374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Amy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Gaiennie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0617F3-8A6E-41B7-AEB2-7496C2856F61}"/>
              </a:ext>
            </a:extLst>
          </p:cNvPr>
          <p:cNvSpPr txBox="1"/>
          <p:nvPr/>
        </p:nvSpPr>
        <p:spPr>
          <a:xfrm>
            <a:off x="5943600" y="6369534"/>
            <a:ext cx="26100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George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Chernilevsky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Review: Traits</a:t>
            </a:r>
            <a:r>
              <a:rPr lang="en-US" dirty="0"/>
              <a:t>	</a:t>
            </a:r>
            <a:r>
              <a:rPr lang="en-US" dirty="0" smtClean="0"/>
              <a:t>and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is a trait?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 smtClean="0"/>
              <a:t>What is a variation?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Review: Bird Traits and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Look at our class chart of traits and variations in birds.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/>
              <a:t>What is </a:t>
            </a:r>
            <a:r>
              <a:rPr lang="en-US" sz="3200" b="1" dirty="0" smtClean="0"/>
              <a:t>one trait </a:t>
            </a:r>
            <a:r>
              <a:rPr lang="en-US" sz="3200" dirty="0" smtClean="0"/>
              <a:t>that birds share?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/>
              <a:t>What are </a:t>
            </a:r>
            <a:r>
              <a:rPr lang="en-US" sz="3200" b="1" dirty="0" smtClean="0"/>
              <a:t>two variations </a:t>
            </a:r>
            <a:r>
              <a:rPr lang="en-US" sz="3200" dirty="0" smtClean="0"/>
              <a:t>of that trait?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/>
              <a:t>Remember: Use the words </a:t>
            </a:r>
            <a:r>
              <a:rPr lang="en-US" sz="3200" b="1" dirty="0" smtClean="0"/>
              <a:t>trait</a:t>
            </a:r>
            <a:r>
              <a:rPr lang="en-US" sz="3200" dirty="0" smtClean="0"/>
              <a:t> and </a:t>
            </a:r>
            <a:r>
              <a:rPr lang="en-US" sz="3200" b="1" dirty="0" smtClean="0"/>
              <a:t>variations</a:t>
            </a:r>
            <a:r>
              <a:rPr lang="en-US" sz="3200" dirty="0" smtClean="0"/>
              <a:t> in your examples.</a:t>
            </a:r>
          </a:p>
          <a:p>
            <a:pPr marL="365760" indent="-365760">
              <a:spcBef>
                <a:spcPts val="18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Review: Plant Traits and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Look at our class chart of traits and variations in plants.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 smtClean="0"/>
              <a:t>What is </a:t>
            </a:r>
            <a:r>
              <a:rPr lang="en-US" sz="3200" b="1" dirty="0" smtClean="0"/>
              <a:t>one trait </a:t>
            </a:r>
            <a:r>
              <a:rPr lang="en-US" sz="3200" dirty="0" smtClean="0"/>
              <a:t>that plants share?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/>
              <a:t>What are </a:t>
            </a:r>
            <a:r>
              <a:rPr lang="en-US" sz="3200" b="1" dirty="0" smtClean="0"/>
              <a:t>two variations </a:t>
            </a:r>
            <a:r>
              <a:rPr lang="en-US" sz="3200" dirty="0" smtClean="0"/>
              <a:t>of that trait?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 smtClean="0"/>
              <a:t>Remember: Use the words </a:t>
            </a:r>
            <a:r>
              <a:rPr lang="en-US" sz="3200" b="1" dirty="0" smtClean="0"/>
              <a:t>trait</a:t>
            </a:r>
            <a:r>
              <a:rPr lang="en-US" sz="3200" dirty="0" smtClean="0"/>
              <a:t> and </a:t>
            </a:r>
            <a:r>
              <a:rPr lang="en-US" sz="3200" b="1" dirty="0" smtClean="0"/>
              <a:t>variations</a:t>
            </a:r>
            <a:r>
              <a:rPr lang="en-US" sz="3200" dirty="0" smtClean="0"/>
              <a:t> in your examples.</a:t>
            </a:r>
          </a:p>
          <a:p>
            <a:pPr marL="365760" indent="-365760">
              <a:spcBef>
                <a:spcPts val="18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</a:t>
            </a:r>
            <a:r>
              <a:rPr lang="en-US" sz="3200" dirty="0"/>
              <a:t>are </a:t>
            </a:r>
            <a:r>
              <a:rPr lang="en-US" sz="3200" dirty="0" smtClean="0"/>
              <a:t>snakes alike and different?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traits and variations do </a:t>
            </a:r>
            <a:r>
              <a:rPr lang="en-US" sz="3200" dirty="0"/>
              <a:t>they </a:t>
            </a:r>
            <a:r>
              <a:rPr lang="en-US" sz="3200" dirty="0" smtClean="0"/>
              <a:t>have?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could variations in a trait help them survive and produce young (babies)?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Are Snakes Alike?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05FE43-7919-48F6-8821-914C21E3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3886200" cy="33977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83F76-D2C5-42EC-83FA-7A63361F147E}"/>
              </a:ext>
            </a:extLst>
          </p:cNvPr>
          <p:cNvSpPr txBox="1"/>
          <p:nvPr/>
        </p:nvSpPr>
        <p:spPr>
          <a:xfrm>
            <a:off x="2188014" y="4914859"/>
            <a:ext cx="2383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Mike Pingleton/Wikimedia Commons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AF360-BC02-48D9-80D0-26DDCE2AA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124200"/>
            <a:ext cx="3901440" cy="3092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7074556" y="6186013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946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How Are Snakes Alike and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060986"/>
              </p:ext>
            </p:extLst>
          </p:nvPr>
        </p:nvGraphicFramePr>
        <p:xfrm>
          <a:off x="838200" y="1752600"/>
          <a:ext cx="7467600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602">
                <a:tc>
                  <a:txBody>
                    <a:bodyPr/>
                    <a:lstStyle/>
                    <a:p>
                      <a:pPr algn="ctr"/>
                      <a:endParaRPr lang="en-US" sz="600" baseline="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Calibri" pitchFamily="34" charset="0"/>
                        </a:rPr>
                        <a:t>Traits </a:t>
                      </a:r>
                      <a:r>
                        <a:rPr lang="en-US" sz="2800" baseline="0" dirty="0">
                          <a:latin typeface="Calibri" pitchFamily="34" charset="0"/>
                        </a:rPr>
                        <a:t>of 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Snakes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How Snakes 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Are Different</a:t>
                      </a:r>
                      <a:endParaRPr lang="en-US" sz="28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(Variations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800" baseline="0" dirty="0">
                          <a:latin typeface="Calibri" pitchFamily="34" charset="0"/>
                        </a:rPr>
                        <a:t>in 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Snake Traits) 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95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Are Snakes Different?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05FE43-7919-48F6-8821-914C21E3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3886200" cy="33977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83F76-D2C5-42EC-83FA-7A63361F147E}"/>
              </a:ext>
            </a:extLst>
          </p:cNvPr>
          <p:cNvSpPr txBox="1"/>
          <p:nvPr/>
        </p:nvSpPr>
        <p:spPr>
          <a:xfrm>
            <a:off x="2226114" y="4890613"/>
            <a:ext cx="2383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Mike Pingleton/Wikimedia Commons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AF360-BC02-48D9-80D0-26DDCE2AA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124200"/>
            <a:ext cx="3901440" cy="3092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7074556" y="6217186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9469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Our Focus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</a:t>
            </a:r>
            <a:r>
              <a:rPr lang="en-US" sz="3200" dirty="0"/>
              <a:t>are </a:t>
            </a:r>
            <a:r>
              <a:rPr lang="en-US" sz="3200" dirty="0" smtClean="0"/>
              <a:t>snakes alike? What traits do they share?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are snakes different? What variations in traits do </a:t>
            </a:r>
            <a:r>
              <a:rPr lang="en-US" sz="3200" dirty="0"/>
              <a:t>they </a:t>
            </a:r>
            <a:r>
              <a:rPr lang="en-US" sz="3200" dirty="0" smtClean="0"/>
              <a:t>have?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could variations in a trait help them survive and produce young (babies)?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440</Words>
  <Application>Microsoft Office PowerPoint</Application>
  <PresentationFormat>On-screen Show (4:3)</PresentationFormat>
  <Paragraphs>67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Variations in plants and animals Lesson 2b</vt:lpstr>
      <vt:lpstr>Review: Traits and Variations</vt:lpstr>
      <vt:lpstr>Review: Bird Traits and Variations</vt:lpstr>
      <vt:lpstr>Review: Plant Traits and Variations</vt:lpstr>
      <vt:lpstr>Today’s Focus Questions</vt:lpstr>
      <vt:lpstr>How Are Snakes Alike?</vt:lpstr>
      <vt:lpstr>How Are Snakes Alike and Different?</vt:lpstr>
      <vt:lpstr>How Are Snakes Different?</vt:lpstr>
      <vt:lpstr>Our Focus Questions</vt:lpstr>
      <vt:lpstr>Where Do These Snakes Live?</vt:lpstr>
      <vt:lpstr>How Are Snakes Alike and Different?</vt:lpstr>
      <vt:lpstr>How Are Snakes Alike and Different?</vt:lpstr>
      <vt:lpstr>Let’s Think about Survival!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176</cp:revision>
  <dcterms:created xsi:type="dcterms:W3CDTF">2014-06-10T18:20:14Z</dcterms:created>
  <dcterms:modified xsi:type="dcterms:W3CDTF">2019-12-12T18:21:32Z</dcterms:modified>
</cp:coreProperties>
</file>