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97" r:id="rId2"/>
    <p:sldId id="399" r:id="rId3"/>
    <p:sldId id="400" r:id="rId4"/>
    <p:sldId id="401" r:id="rId5"/>
    <p:sldId id="395" r:id="rId6"/>
    <p:sldId id="402" r:id="rId7"/>
    <p:sldId id="408" r:id="rId8"/>
    <p:sldId id="396" r:id="rId9"/>
    <p:sldId id="366" r:id="rId10"/>
    <p:sldId id="367" r:id="rId11"/>
    <p:sldId id="403" r:id="rId12"/>
    <p:sldId id="404" r:id="rId13"/>
    <p:sldId id="405" r:id="rId14"/>
    <p:sldId id="407" r:id="rId15"/>
    <p:sldId id="406" r:id="rId16"/>
    <p:sldId id="3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4a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Helps Some Cottonwood-Tree Seeds Survive and Grow While Others Don’t?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Where Will the Cottonwood Seeds 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99" y="1381654"/>
            <a:ext cx="7836101" cy="5313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0A05CB-8BC6-4183-95B5-401A3820D6C9}"/>
              </a:ext>
            </a:extLst>
          </p:cNvPr>
          <p:cNvSpPr txBox="1"/>
          <p:nvPr/>
        </p:nvSpPr>
        <p:spPr>
          <a:xfrm>
            <a:off x="7620000" y="64770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Where Will the Cottonwood Seeds 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100" dirty="0"/>
              <a:t>Where do you think the </a:t>
            </a:r>
            <a:r>
              <a:rPr lang="en-US" sz="3100" b="1" dirty="0"/>
              <a:t>big</a:t>
            </a:r>
            <a:r>
              <a:rPr lang="en-US" sz="3100" dirty="0"/>
              <a:t> cottonwood seeds will land (the parking lot, the pond, or the field)?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Use the </a:t>
            </a:r>
            <a:r>
              <a:rPr lang="en-US" sz="3100" dirty="0" smtClean="0"/>
              <a:t>“B</a:t>
            </a:r>
            <a:r>
              <a:rPr lang="en-US" sz="3100" dirty="0"/>
              <a:t>” sticky notes on the handout to show where you think the big seeds will land.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Where do you think the </a:t>
            </a:r>
            <a:r>
              <a:rPr lang="en-US" sz="3100" b="1" dirty="0"/>
              <a:t>small</a:t>
            </a:r>
            <a:r>
              <a:rPr lang="en-US" sz="3100" dirty="0"/>
              <a:t> cottonwood seeds will land?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Use the “S” sticky notes on the handout to show where you think the small seeds will land.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/>
              <a:t>Which Seeds Will Survive and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257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100" dirty="0"/>
              <a:t>Do you think the bigger cottonwood seeds or the smaller seeds are more likely to survive and grow in their environment?</a:t>
            </a:r>
          </a:p>
          <a:p>
            <a:pPr marL="731520" indent="0">
              <a:spcBef>
                <a:spcPts val="2400"/>
              </a:spcBef>
              <a:buNone/>
            </a:pPr>
            <a:r>
              <a:rPr lang="en-US" sz="3100" b="1" dirty="0"/>
              <a:t>Turn and Talk: </a:t>
            </a:r>
            <a:r>
              <a:rPr lang="en-US" sz="3100" dirty="0"/>
              <a:t>Talk about this question with your partner. Then complete the sentence on your handout:</a:t>
            </a:r>
          </a:p>
          <a:p>
            <a:pPr marL="731520" indent="0">
              <a:spcBef>
                <a:spcPts val="2400"/>
              </a:spcBef>
              <a:buNone/>
            </a:pPr>
            <a:r>
              <a:rPr lang="en-US" sz="3100" i="1" dirty="0"/>
              <a:t>I predict that more of the [bigger or smaller] cottonwood-tree seeds will survive and grow because ______________.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 Did You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I predict that more of the [</a:t>
            </a:r>
            <a:r>
              <a:rPr lang="en-US" sz="3200" b="1" dirty="0"/>
              <a:t>bigger</a:t>
            </a:r>
            <a:r>
              <a:rPr lang="en-US" sz="3200" dirty="0"/>
              <a:t> or </a:t>
            </a:r>
            <a:r>
              <a:rPr lang="en-US" sz="3200" b="1" dirty="0"/>
              <a:t>smaller</a:t>
            </a:r>
            <a:r>
              <a:rPr lang="en-US" sz="3200" dirty="0"/>
              <a:t>] cottonwood-tree seeds will survive and grow because ______________.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Two Cottonwood Trees and Their Seeds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192"/>
            <a:ext cx="6810375" cy="52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8F731-F901-4811-BBDA-8EF939E4CB14}"/>
              </a:ext>
            </a:extLst>
          </p:cNvPr>
          <p:cNvSpPr txBox="1"/>
          <p:nvPr/>
        </p:nvSpPr>
        <p:spPr>
          <a:xfrm>
            <a:off x="75438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9295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What helps some cottonwood-tree seeds survive and grow while others don’t?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look at some data scientists collected that will show where the cottonwood-tree seeds landed.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Do you think your predictions will match the scientists’ data?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Review: Our Cottonwood-Seed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did we use to represent the cottonwood-tree seeds?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What </a:t>
            </a:r>
            <a:r>
              <a:rPr lang="en-US" sz="3200" b="1" dirty="0"/>
              <a:t>trait</a:t>
            </a:r>
            <a:r>
              <a:rPr lang="en-US" sz="3200" dirty="0"/>
              <a:t> did we investigate?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What </a:t>
            </a:r>
            <a:r>
              <a:rPr lang="en-US" sz="3200" b="1" dirty="0"/>
              <a:t>variations</a:t>
            </a:r>
            <a:r>
              <a:rPr lang="en-US" sz="3200" dirty="0"/>
              <a:t> in this trait did we explore?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What size variation do you think might help cottonwood-tree seeds survive and grow into big cottonwood trees?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What helps some cottonwood-tree seeds survive and grow while others don’t?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Unit Central Question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differences (variations) in living things of the same kind help them survive so they can produce young (babies or seeds)?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Cottonwood Trees and Where They Live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cottonwood-park-2843652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581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6381572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Megan McBride-Kennedy/Pixabay.com 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What Is an Environment?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cottonwood-park-2843652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581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6400800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Megan McBride-Kennedy/Pixabay.com 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What Is an Environment?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cottonwood-park-2843652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36957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6248400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Megan McBride-Kennedy/Pixabay.com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An </a:t>
            </a:r>
            <a:r>
              <a:rPr lang="en-US" sz="3000" b="1" dirty="0">
                <a:latin typeface="Calibri" pitchFamily="34" charset="0"/>
              </a:rPr>
              <a:t>environment</a:t>
            </a:r>
            <a:r>
              <a:rPr lang="en-US" sz="3000" dirty="0">
                <a:latin typeface="Calibri" pitchFamily="34" charset="0"/>
              </a:rPr>
              <a:t> includes everything that surrounds a living thing. The land, air, water, and other living and nonliving things are all part of the environment.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 Story about Two Cottonwood Trees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743575" cy="51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9E237-67CD-4452-B6D0-61579AFF7199}"/>
              </a:ext>
            </a:extLst>
          </p:cNvPr>
          <p:cNvSpPr txBox="1"/>
          <p:nvPr/>
        </p:nvSpPr>
        <p:spPr>
          <a:xfrm>
            <a:off x="77724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The Wind Starts to Blow!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192"/>
            <a:ext cx="6810375" cy="52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FF4118-E5D4-4DED-9D7B-280BBDC1C32A}"/>
              </a:ext>
            </a:extLst>
          </p:cNvPr>
          <p:cNvSpPr txBox="1"/>
          <p:nvPr/>
        </p:nvSpPr>
        <p:spPr>
          <a:xfrm>
            <a:off x="77724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929521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450</Words>
  <Application>Microsoft Office PowerPoint</Application>
  <PresentationFormat>On-screen Show (4:3)</PresentationFormat>
  <Paragraphs>58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Variations in plants and animals Lesson 4a</vt:lpstr>
      <vt:lpstr>Review: Our Cottonwood-Seed Model</vt:lpstr>
      <vt:lpstr>Today’s Focus Question</vt:lpstr>
      <vt:lpstr>Unit Central Question </vt:lpstr>
      <vt:lpstr>Cottonwood Trees and Where They Live</vt:lpstr>
      <vt:lpstr>What Is an Environment?</vt:lpstr>
      <vt:lpstr>What Is an Environment?</vt:lpstr>
      <vt:lpstr>A Story about Two Cottonwood Trees</vt:lpstr>
      <vt:lpstr>The Wind Starts to Blow!</vt:lpstr>
      <vt:lpstr>Where Will the Cottonwood Seeds Land?</vt:lpstr>
      <vt:lpstr>Where Will the Cottonwood Seeds Land?</vt:lpstr>
      <vt:lpstr>Which Seeds Will Survive and Grow?</vt:lpstr>
      <vt:lpstr>What Did You Predict?</vt:lpstr>
      <vt:lpstr>Two Cottonwood Trees and Their Seeds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175</cp:revision>
  <dcterms:created xsi:type="dcterms:W3CDTF">2014-06-10T18:20:14Z</dcterms:created>
  <dcterms:modified xsi:type="dcterms:W3CDTF">2019-12-12T20:56:13Z</dcterms:modified>
</cp:coreProperties>
</file>