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00" r:id="rId2"/>
    <p:sldId id="410" r:id="rId3"/>
    <p:sldId id="401" r:id="rId4"/>
    <p:sldId id="402" r:id="rId5"/>
    <p:sldId id="403" r:id="rId6"/>
    <p:sldId id="404" r:id="rId7"/>
    <p:sldId id="387" r:id="rId8"/>
    <p:sldId id="405" r:id="rId9"/>
    <p:sldId id="399" r:id="rId10"/>
    <p:sldId id="406" r:id="rId11"/>
    <p:sldId id="396" r:id="rId12"/>
    <p:sldId id="408" r:id="rId13"/>
    <p:sldId id="409" r:id="rId14"/>
    <p:sldId id="3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F4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14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5875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7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46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037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53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89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81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Variations in plants and animals Lesson 4b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Helps Some Cottonwood-Tree Seeds Survive and Grow While Others Don’t?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257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124200" y="5334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3340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="" xmlns:a16="http://schemas.microsoft.com/office/drawing/2014/main" id="{D2A4D5A2-EE4F-4853-8882-26A0C13C9C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82" y="1371600"/>
            <a:ext cx="7001435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Where Will the Seeds Land This Time?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9B8BF5-0FD6-4D9D-BB4B-10937D2AF27E}"/>
              </a:ext>
            </a:extLst>
          </p:cNvPr>
          <p:cNvSpPr txBox="1"/>
          <p:nvPr/>
        </p:nvSpPr>
        <p:spPr>
          <a:xfrm>
            <a:off x="7848600" y="6400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247730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990600"/>
          </a:xfrm>
        </p:spPr>
        <p:txBody>
          <a:bodyPr/>
          <a:lstStyle/>
          <a:p>
            <a:pPr marL="77724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100" dirty="0"/>
              <a:t>The size of cottonwood seeds is important </a:t>
            </a:r>
            <a:br>
              <a:rPr lang="en-US" sz="3100" dirty="0"/>
            </a:br>
            <a:r>
              <a:rPr lang="en-US" sz="3100" dirty="0"/>
              <a:t>for their survival.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dirty="0"/>
              <a:t>Smaller seeds have a better chance of surviving because they can travel farther from the parent tree.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dirty="0"/>
              <a:t>But the seeds also need a good environment </a:t>
            </a:r>
            <a:br>
              <a:rPr lang="en-US" sz="3100" dirty="0"/>
            </a:br>
            <a:r>
              <a:rPr lang="en-US" sz="3100" dirty="0"/>
              <a:t>to survive and grow.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dirty="0"/>
              <a:t>So </a:t>
            </a:r>
            <a:r>
              <a:rPr lang="en-US" sz="3100" b="1" dirty="0"/>
              <a:t>both</a:t>
            </a:r>
            <a:r>
              <a:rPr lang="en-US" sz="3100" dirty="0"/>
              <a:t> </a:t>
            </a:r>
            <a:r>
              <a:rPr lang="en-US" sz="3100" b="1" dirty="0"/>
              <a:t>trait variation </a:t>
            </a:r>
            <a:r>
              <a:rPr lang="en-US" sz="3100"/>
              <a:t>and </a:t>
            </a:r>
            <a:r>
              <a:rPr lang="en-US" sz="3100" smtClean="0"/>
              <a:t>the </a:t>
            </a:r>
            <a:r>
              <a:rPr lang="en-US" sz="3100" b="1" smtClean="0"/>
              <a:t>environment</a:t>
            </a:r>
            <a:r>
              <a:rPr lang="en-US" sz="3100" smtClean="0"/>
              <a:t>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are important for seeds to survive and grow!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5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953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What helps some cottonwood-tree seeds survive and grow while others don’t?</a:t>
            </a:r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Imagine you’re a cottonwood-tree seed.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What size would you choose to be: big or small?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Where would you want to land: in a parking lot, a pond, or a field?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Draw and write your ideas in your notebook. Use these sentence starters: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800" i="1" dirty="0"/>
              <a:t>I would choose to be a [big/small] cottonwood-tree seed because _______________.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800" i="1" dirty="0"/>
              <a:t>I would want to land in a [parking lot/pond/field]  because ______________.</a:t>
            </a:r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our next lesson, we’ll use what we’ve learned so far to figure out which traits </a:t>
            </a:r>
            <a:br>
              <a:rPr lang="en-US" sz="3200" dirty="0"/>
            </a:br>
            <a:r>
              <a:rPr lang="en-US" sz="3200" dirty="0"/>
              <a:t>and variations will help </a:t>
            </a:r>
            <a:br>
              <a:rPr lang="en-US" sz="3200" dirty="0"/>
            </a:br>
            <a:r>
              <a:rPr lang="en-US" sz="3200" dirty="0"/>
              <a:t>dandelions survive in a </a:t>
            </a:r>
            <a:br>
              <a:rPr lang="en-US" sz="3200" dirty="0"/>
            </a:br>
            <a:r>
              <a:rPr lang="en-US" sz="3200" dirty="0"/>
              <a:t>city park.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590800"/>
            <a:ext cx="2894565" cy="3859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888EF6-8C92-4273-B290-51AED11427D0}"/>
              </a:ext>
            </a:extLst>
          </p:cNvPr>
          <p:cNvSpPr txBox="1"/>
          <p:nvPr/>
        </p:nvSpPr>
        <p:spPr>
          <a:xfrm>
            <a:off x="6096000" y="6450221"/>
            <a:ext cx="2348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Greg Peterson/Wikimedia Commons</a:t>
            </a:r>
          </a:p>
        </p:txBody>
      </p:sp>
    </p:spTree>
    <p:extLst>
      <p:ext uri="{BB962C8B-B14F-4D97-AF65-F5344CB8AC3E}">
        <p14:creationId xmlns="" xmlns:p14="http://schemas.microsoft.com/office/powerpoint/2010/main" val="16761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pPr marL="777240"/>
            <a:r>
              <a:rPr lang="en-US" dirty="0"/>
              <a:t>Key Science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8006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Trait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Variations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Survive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Environment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Review: What Was Our Story About?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0356"/>
            <a:ext cx="5743575" cy="51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317989-6BD5-4F21-8FC4-752AA7C2D9B6}"/>
              </a:ext>
            </a:extLst>
          </p:cNvPr>
          <p:cNvSpPr txBox="1"/>
          <p:nvPr/>
        </p:nvSpPr>
        <p:spPr>
          <a:xfrm>
            <a:off x="7772400" y="6400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648173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953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What helps some cottonwood-tree seeds survive and grow while others don’t?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0873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Review: What Is an Environment?</a:t>
            </a:r>
          </a:p>
        </p:txBody>
      </p:sp>
      <p:pic>
        <p:nvPicPr>
          <p:cNvPr id="1026" name="Picture 2" descr="C:\Users\JLonas\Business 2016\Editorial Files\Projects\Cal Poly Curriculum Project\Grade 1\Lesson and Handouts\Variation in Plants and Animals\Math\CE-PR\cottonwood-park-2843652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58100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6400800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Photo courtesy of Megan McBride-Kennedy/Pixabay.com </a:t>
            </a:r>
          </a:p>
        </p:txBody>
      </p:sp>
    </p:spTree>
    <p:extLst>
      <p:ext uri="{BB962C8B-B14F-4D97-AF65-F5344CB8AC3E}">
        <p14:creationId xmlns="" xmlns:p14="http://schemas.microsoft.com/office/powerpoint/2010/main" val="64817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Will the Cottonwood Seeds 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057400"/>
            <a:ext cx="7010400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did you predict on your handouts?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26A992-E7D5-4597-A4C0-0921099FE5D5}"/>
              </a:ext>
            </a:extLst>
          </p:cNvPr>
          <p:cNvSpPr txBox="1"/>
          <p:nvPr/>
        </p:nvSpPr>
        <p:spPr>
          <a:xfrm>
            <a:off x="7086600" y="6324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305703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Here’s What Scientists Found!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476068"/>
            <a:ext cx="7924800" cy="516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310A67-F442-45C0-B9AA-7DD1EBBD9AAE}"/>
              </a:ext>
            </a:extLst>
          </p:cNvPr>
          <p:cNvSpPr txBox="1"/>
          <p:nvPr/>
        </p:nvSpPr>
        <p:spPr>
          <a:xfrm>
            <a:off x="7086600" y="6019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193263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When the Wind Blows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Do the bigger or smaller cottonwood seeds travel the greatest distance? 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271295-C226-40BB-BE61-7CF111E39915}"/>
              </a:ext>
            </a:extLst>
          </p:cNvPr>
          <p:cNvSpPr txBox="1"/>
          <p:nvPr/>
        </p:nvSpPr>
        <p:spPr>
          <a:xfrm>
            <a:off x="7924800" y="6548088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272EBC6-C514-4C18-A836-9D46D754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501908"/>
            <a:ext cx="5257800" cy="407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952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2" y="1371600"/>
            <a:ext cx="7001435" cy="54101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What’s Different about This Picture?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8B8C577-7C16-404E-930E-1B26C6ED52C5}"/>
              </a:ext>
            </a:extLst>
          </p:cNvPr>
          <p:cNvSpPr txBox="1"/>
          <p:nvPr/>
        </p:nvSpPr>
        <p:spPr>
          <a:xfrm>
            <a:off x="7848600" y="64008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="" xmlns:p14="http://schemas.microsoft.com/office/powerpoint/2010/main" val="2477301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273</Words>
  <Application>Microsoft Office PowerPoint</Application>
  <PresentationFormat>On-screen Show (4:3)</PresentationFormat>
  <Paragraphs>57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Variations in plants and animals Lesson 4b</vt:lpstr>
      <vt:lpstr>Key Science Words</vt:lpstr>
      <vt:lpstr>Review: What Was Our Story About?</vt:lpstr>
      <vt:lpstr>Today’s Focus Question</vt:lpstr>
      <vt:lpstr>Review: What Is an Environment?</vt:lpstr>
      <vt:lpstr>Where Will the Cottonwood Seeds Land?</vt:lpstr>
      <vt:lpstr>Here’s What Scientists Found!</vt:lpstr>
      <vt:lpstr>When the Wind Blows …</vt:lpstr>
      <vt:lpstr>What’s Different about This Picture?</vt:lpstr>
      <vt:lpstr>Where Will the Seeds Land This Time?</vt:lpstr>
      <vt:lpstr>Key Science Ideas</vt:lpstr>
      <vt:lpstr>Our Focus Question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185</cp:revision>
  <dcterms:created xsi:type="dcterms:W3CDTF">2014-06-10T18:20:14Z</dcterms:created>
  <dcterms:modified xsi:type="dcterms:W3CDTF">2019-12-12T22:15:07Z</dcterms:modified>
</cp:coreProperties>
</file>