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71" r:id="rId2"/>
    <p:sldId id="372" r:id="rId3"/>
    <p:sldId id="373" r:id="rId4"/>
    <p:sldId id="370" r:id="rId5"/>
    <p:sldId id="369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6" autoAdjust="0"/>
    <p:restoredTop sz="89905" autoAdjust="0"/>
  </p:normalViewPr>
  <p:slideViewPr>
    <p:cSldViewPr>
      <p:cViewPr varScale="1">
        <p:scale>
          <a:sx n="102" d="100"/>
          <a:sy n="102" d="100"/>
        </p:scale>
        <p:origin x="90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75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Variations in plants and animals Lesson 5b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391400" cy="1828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3800" dirty="0">
                <a:solidFill>
                  <a:srgbClr val="0070C0"/>
                </a:solidFill>
              </a:rPr>
              <a:t>How Do Differences (Variations) in the Traits of Giraffes Help Them Survive So They Can Produce Young (Babies)?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2578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124200" y="53340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57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334000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/>
              <a:t>Traits and Variations in Giraffes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4114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Do you think we’ll see more giraffes with longer necks or shorter necks in this environment next year?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Which variation in this trait will we be more likely to see?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C021CF-2E53-4851-8C48-4D2C0D6BAB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09800"/>
            <a:ext cx="4071433" cy="3714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FD2F13-FB4E-4182-980D-D7B4DDD9D6A8}"/>
              </a:ext>
            </a:extLst>
          </p:cNvPr>
          <p:cNvSpPr txBox="1"/>
          <p:nvPr/>
        </p:nvSpPr>
        <p:spPr>
          <a:xfrm>
            <a:off x="7752710" y="6032599"/>
            <a:ext cx="1391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val="248660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9530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b="1" dirty="0"/>
              <a:t>Our focus question: </a:t>
            </a:r>
            <a:r>
              <a:rPr lang="en-US" sz="3200" i="1" dirty="0"/>
              <a:t>How do differences (variations) in the traits of giraffes help them survive so they can produce young (babies)?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Which variation in neck length gives giraffes a better chance of surviving and having babies? Why?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How does the environment affect whether giraffes with longer or shorter necks will survive and have babies?</a:t>
            </a:r>
          </a:p>
        </p:txBody>
      </p:sp>
    </p:spTree>
    <p:extLst>
      <p:ext uri="{BB962C8B-B14F-4D97-AF65-F5344CB8AC3E}">
        <p14:creationId xmlns:p14="http://schemas.microsoft.com/office/powerpoint/2010/main" val="350873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01000" cy="990600"/>
          </a:xfrm>
        </p:spPr>
        <p:txBody>
          <a:bodyPr/>
          <a:lstStyle/>
          <a:p>
            <a:pPr marL="777240"/>
            <a:r>
              <a:rPr lang="en-US" dirty="0"/>
              <a:t>Key Science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Trait variations, like longer necks, can give giraffes a better chance of surviving and having babies.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But giraffes also need a good environment </a:t>
            </a:r>
            <a:br>
              <a:rPr lang="en-US" sz="3200" dirty="0"/>
            </a:br>
            <a:r>
              <a:rPr lang="en-US" sz="3200" dirty="0"/>
              <a:t>to survive and grow.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So </a:t>
            </a:r>
            <a:r>
              <a:rPr lang="en-US" sz="3200" b="1" dirty="0"/>
              <a:t>trait variations </a:t>
            </a:r>
            <a:r>
              <a:rPr lang="en-US" sz="3200" dirty="0"/>
              <a:t>and the </a:t>
            </a:r>
            <a:r>
              <a:rPr lang="en-US" sz="3200" b="1" dirty="0"/>
              <a:t>environment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are both important for giraffes to survive!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371600"/>
            <a:ext cx="8001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In our final lesson of this unit, we’ll use everything we’ve learned about traits and variations in plants and animals to answer our unit central question:</a:t>
            </a:r>
          </a:p>
          <a:p>
            <a:pPr marL="731520">
              <a:spcBef>
                <a:spcPts val="1200"/>
              </a:spcBef>
            </a:pPr>
            <a:r>
              <a:rPr lang="en-US" sz="3200" i="1" dirty="0">
                <a:latin typeface="Calibri" pitchFamily="34" charset="0"/>
              </a:rPr>
              <a:t>How do differences (variations) in plants or animals of the same kind help them survive so they can produce young (babies or seeds)?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latin typeface="Calibri" pitchFamily="34" charset="0"/>
              </a:rPr>
              <a:t>Are you ready to show what you know?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4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Review: Dandelions in a City Park</a:t>
            </a:r>
          </a:p>
        </p:txBody>
      </p:sp>
      <p:pic>
        <p:nvPicPr>
          <p:cNvPr id="1026" name="Picture 2" descr="C:\Users\JLonas\Business 2016\Editorial Files\Projects\Cal Poly Curriculum Project\Grade 1\Lesson and Handouts\Variation in Plants and Animals\Lesson 5\CE-PR\dandelion-4212767_19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11300"/>
            <a:ext cx="7924800" cy="4889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05600" y="6400800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Calibri" pitchFamily="34" charset="0"/>
              </a:rPr>
              <a:t>Photo courtesy of Pixabay.com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3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9530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How do differences (variations) in the traits of giraffes help them survive so they can produce young (babies)?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873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990600"/>
          </a:xfrm>
        </p:spPr>
        <p:txBody>
          <a:bodyPr/>
          <a:lstStyle/>
          <a:p>
            <a:r>
              <a:rPr lang="en-US" dirty="0"/>
              <a:t>Giraffes in the Wild</a:t>
            </a:r>
          </a:p>
        </p:txBody>
      </p:sp>
      <p:pic>
        <p:nvPicPr>
          <p:cNvPr id="5" name="Content Placeholder 4" descr="C:\Users\maintran\AppData\Local\Microsoft\Windows\INetCache\Content.Word\giraffes-413176_1920.jpg">
            <a:extLst>
              <a:ext uri="{FF2B5EF4-FFF2-40B4-BE49-F238E27FC236}">
                <a16:creationId xmlns:a16="http://schemas.microsoft.com/office/drawing/2014/main" id="{60C34A47-33D2-4056-B2F4-0ECC39382A3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/>
          <a:stretch/>
        </p:blipFill>
        <p:spPr bwMode="auto">
          <a:xfrm>
            <a:off x="838200" y="1371600"/>
            <a:ext cx="7543799" cy="502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3BEDA5-791A-499A-A5AB-77437E9B2797}"/>
              </a:ext>
            </a:extLst>
          </p:cNvPr>
          <p:cNvSpPr txBox="1"/>
          <p:nvPr/>
        </p:nvSpPr>
        <p:spPr>
          <a:xfrm>
            <a:off x="6629400" y="6400800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193844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/>
              <a:t>Traits and Variations in Giraffes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34" y="1524000"/>
            <a:ext cx="5574732" cy="5086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726268-832B-4F12-845F-9B625B4A556B}"/>
              </a:ext>
            </a:extLst>
          </p:cNvPr>
          <p:cNvSpPr txBox="1"/>
          <p:nvPr/>
        </p:nvSpPr>
        <p:spPr>
          <a:xfrm>
            <a:off x="6406866" y="6610350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val="248660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/>
              <a:t>Traits and Variations in Giraffes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8001000" cy="519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800" dirty="0">
                <a:latin typeface="Calibri" pitchFamily="34" charset="0"/>
              </a:rPr>
              <a:t>Do you think giraffes with longer necks or shorter necks have a better chance of finding enough food to survive in their environment?</a:t>
            </a:r>
          </a:p>
          <a:p>
            <a:pPr marL="731520" indent="-365760">
              <a:spcBef>
                <a:spcPts val="24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Talk about this question with an elbow partner.</a:t>
            </a:r>
          </a:p>
          <a:p>
            <a:pPr marL="731520" indent="-365760">
              <a:spcBef>
                <a:spcPts val="8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Then draw a circle around the giraffe you think has a better chance of finding enough food to survive. Write </a:t>
            </a:r>
            <a:r>
              <a:rPr lang="en-US" sz="2800" b="1" dirty="0">
                <a:latin typeface="Calibri" pitchFamily="34" charset="0"/>
              </a:rPr>
              <a:t>longer neck </a:t>
            </a:r>
            <a:r>
              <a:rPr lang="en-US" sz="2800" dirty="0">
                <a:latin typeface="Calibri" pitchFamily="34" charset="0"/>
              </a:rPr>
              <a:t>or </a:t>
            </a:r>
            <a:r>
              <a:rPr lang="en-US" sz="2800" b="1" dirty="0">
                <a:latin typeface="Calibri" pitchFamily="34" charset="0"/>
              </a:rPr>
              <a:t>shorter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b="1" dirty="0">
                <a:latin typeface="Calibri" pitchFamily="34" charset="0"/>
              </a:rPr>
              <a:t>neck</a:t>
            </a:r>
            <a:r>
              <a:rPr lang="en-US" sz="2800" dirty="0">
                <a:latin typeface="Calibri" pitchFamily="34" charset="0"/>
              </a:rPr>
              <a:t> to show which giraffe you circled.</a:t>
            </a:r>
          </a:p>
          <a:p>
            <a:pPr marL="731520" indent="-365760">
              <a:spcBef>
                <a:spcPts val="8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Be ready to share your ideas and reasons with another pair of students.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0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Traits and Variations in Giraffes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524000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Look at the giraffe you circled. If this giraffe survives and has a baby, what do you think the baby will look like?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Draw a baby giraffe next to the giraffe you circled. Decide whether to give it a longer neck or a shorter neck.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Be ready to share your picture with your partner and explain why you gave the baby giraffe a longer or shorter neck.</a:t>
            </a:r>
          </a:p>
        </p:txBody>
      </p:sp>
    </p:spTree>
    <p:extLst>
      <p:ext uri="{BB962C8B-B14F-4D97-AF65-F5344CB8AC3E}">
        <p14:creationId xmlns:p14="http://schemas.microsoft.com/office/powerpoint/2010/main" val="2486607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/>
              <a:t>Traits and Variations in Giraffes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4114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What giraffe </a:t>
            </a:r>
            <a:r>
              <a:rPr lang="en-US" sz="2800" b="1" dirty="0">
                <a:latin typeface="Calibri" pitchFamily="34" charset="0"/>
              </a:rPr>
              <a:t>trait</a:t>
            </a:r>
            <a:r>
              <a:rPr lang="en-US" sz="2800" dirty="0">
                <a:latin typeface="Calibri" pitchFamily="34" charset="0"/>
              </a:rPr>
              <a:t> did we investigate today?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What </a:t>
            </a:r>
            <a:r>
              <a:rPr lang="en-US" sz="2800" b="1" dirty="0">
                <a:latin typeface="Calibri" pitchFamily="34" charset="0"/>
              </a:rPr>
              <a:t>variations </a:t>
            </a:r>
            <a:r>
              <a:rPr lang="en-US" sz="2800" dirty="0">
                <a:latin typeface="Calibri" pitchFamily="34" charset="0"/>
              </a:rPr>
              <a:t>in this trait did we look at?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Which giraffe did you circle on the handout?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Why do you think that giraffe has a better chance of finding enough food to survive?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B48F7-0660-4092-8D54-82A3AD673DF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09800"/>
            <a:ext cx="4071433" cy="3714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80857D-3D39-4E65-B587-BF934CBC805C}"/>
              </a:ext>
            </a:extLst>
          </p:cNvPr>
          <p:cNvSpPr txBox="1"/>
          <p:nvPr/>
        </p:nvSpPr>
        <p:spPr>
          <a:xfrm>
            <a:off x="7752710" y="6032599"/>
            <a:ext cx="1391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val="248660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Traits and Variations in Giraffes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4114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Which giraffe has a better chance of surviving in its environment?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Which giraffes are more likely to have babies—giraffes with longer necks or shorter necks? Why do you think so?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C4EB93-317B-40B5-858B-14D4CBD44B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09800"/>
            <a:ext cx="4071433" cy="3714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DB6AF0-D212-48C8-BEB3-89545FECA7F0}"/>
              </a:ext>
            </a:extLst>
          </p:cNvPr>
          <p:cNvSpPr txBox="1"/>
          <p:nvPr/>
        </p:nvSpPr>
        <p:spPr>
          <a:xfrm>
            <a:off x="7752710" y="6032599"/>
            <a:ext cx="1391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val="2486607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4562</TotalTime>
  <Words>547</Words>
  <Application>Microsoft Office PowerPoint</Application>
  <PresentationFormat>On-screen Show (4:3)</PresentationFormat>
  <Paragraphs>49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Clarity</vt:lpstr>
      <vt:lpstr>Variations in plants and animals Lesson 5b</vt:lpstr>
      <vt:lpstr>Review: Dandelions in a City Park</vt:lpstr>
      <vt:lpstr>Today’s Focus Question</vt:lpstr>
      <vt:lpstr>Giraffes in the Wild</vt:lpstr>
      <vt:lpstr>Traits and Variations in Giraffes</vt:lpstr>
      <vt:lpstr>Traits and Variations in Giraffes</vt:lpstr>
      <vt:lpstr>Traits and Variations in Giraffes</vt:lpstr>
      <vt:lpstr>Traits and Variations in Giraffes</vt:lpstr>
      <vt:lpstr>Traits and Variations in Giraffes</vt:lpstr>
      <vt:lpstr>Traits and Variations in Giraffes</vt:lpstr>
      <vt:lpstr>Let’s Summarize!</vt:lpstr>
      <vt:lpstr>Key Science Ideas</vt:lpstr>
      <vt:lpstr>Next Time</vt:lpstr>
    </vt:vector>
  </TitlesOfParts>
  <Company>BSCS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Mai Ngoc Tran</cp:lastModifiedBy>
  <cp:revision>178</cp:revision>
  <dcterms:created xsi:type="dcterms:W3CDTF">2014-06-10T18:20:14Z</dcterms:created>
  <dcterms:modified xsi:type="dcterms:W3CDTF">2019-11-12T22:43:18Z</dcterms:modified>
</cp:coreProperties>
</file>