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401" r:id="rId2"/>
    <p:sldId id="363" r:id="rId3"/>
    <p:sldId id="364" r:id="rId4"/>
    <p:sldId id="395" r:id="rId5"/>
    <p:sldId id="402" r:id="rId6"/>
    <p:sldId id="406" r:id="rId7"/>
    <p:sldId id="396" r:id="rId8"/>
    <p:sldId id="397" r:id="rId9"/>
    <p:sldId id="398" r:id="rId10"/>
    <p:sldId id="404" r:id="rId11"/>
    <p:sldId id="405" r:id="rId12"/>
    <p:sldId id="391" r:id="rId1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39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2DA22A5-EBEC-4641-8996-E159D9A58F60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2490707-A3F9-4160-94BE-E7CD9B888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8067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Source: https://openclipart.org/detail/192642/children-holding-hands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0957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Source:</a:t>
            </a:r>
            <a:r>
              <a:rPr lang="en-US" baseline="0" dirty="0"/>
              <a:t> </a:t>
            </a:r>
            <a:r>
              <a:rPr lang="en-US" dirty="0"/>
              <a:t>https://openclipart.org/detail/192642/children-holding-hands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0957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Source:</a:t>
            </a:r>
            <a:r>
              <a:rPr lang="en-US" baseline="0" dirty="0"/>
              <a:t> </a:t>
            </a:r>
            <a:r>
              <a:rPr lang="en-US" dirty="0"/>
              <a:t>https://openclipart.org/detail/192642/children-holding-hands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0957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Lesson 1a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Are Birds Alike? What Traits Do They Share?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/>
              <a:t>How are birds alike? What traits do they share?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Think about the birds we learned about today.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are all these birds alike? What traits do they share?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b="1" dirty="0"/>
              <a:t>Sentence starter: </a:t>
            </a:r>
          </a:p>
          <a:p>
            <a:pPr marL="1097280" indent="-365760">
              <a:spcBef>
                <a:spcPts val="600"/>
              </a:spcBef>
              <a:buNone/>
            </a:pPr>
            <a:r>
              <a:rPr lang="en-US" sz="3200" i="1" dirty="0"/>
              <a:t>A trait that all of the birds have is </a:t>
            </a:r>
            <a:r>
              <a:rPr lang="en-US" sz="3200" i="1" dirty="0" smtClean="0"/>
              <a:t>______.</a:t>
            </a:r>
            <a:endParaRPr lang="en-US" sz="3200" i="1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57600" y="3048000"/>
            <a:ext cx="1796198" cy="17811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4953000"/>
            <a:ext cx="76962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My bird trait is ________________________. 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latin typeface="Calibri" pitchFamily="34" charset="0"/>
              </a:rPr>
              <a:t>Birds use this trait to ___________________. 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1447800"/>
            <a:ext cx="77724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Look at the bird traits on our class chart.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Pick </a:t>
            </a:r>
            <a:r>
              <a:rPr lang="en-US" sz="3200" b="1" dirty="0">
                <a:latin typeface="Calibri" pitchFamily="34" charset="0"/>
              </a:rPr>
              <a:t>one bird trait </a:t>
            </a:r>
            <a:r>
              <a:rPr lang="en-US" sz="3200" dirty="0">
                <a:latin typeface="Calibri" pitchFamily="34" charset="0"/>
              </a:rPr>
              <a:t>to write about on your handout.</a:t>
            </a: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153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99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are plants alike? What traits do they share?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6" name="Picture 5" descr="C:\Users\maintran\Downloads\flower-2442672_128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90800"/>
            <a:ext cx="3200400" cy="3678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2590800"/>
            <a:ext cx="3276600" cy="36789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DCF9600-0A41-44F9-9D14-803F7F3B94C6}"/>
              </a:ext>
            </a:extLst>
          </p:cNvPr>
          <p:cNvSpPr txBox="1"/>
          <p:nvPr/>
        </p:nvSpPr>
        <p:spPr>
          <a:xfrm>
            <a:off x="2895600" y="6248400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9525B0E-4C91-48A2-9169-AA6586DD1DA3}"/>
              </a:ext>
            </a:extLst>
          </p:cNvPr>
          <p:cNvSpPr txBox="1"/>
          <p:nvPr/>
        </p:nvSpPr>
        <p:spPr>
          <a:xfrm>
            <a:off x="6629400" y="6248400"/>
            <a:ext cx="14077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Pixnio.com</a:t>
            </a: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Unit Central Question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differences (variations) in plants or animals of the same kind help them survive so they can produce young (babies or seeds)?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are birds alike? What traits do they share?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How Are People Alike?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3000" y="2057400"/>
            <a:ext cx="6989132" cy="304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05600" y="4953000"/>
            <a:ext cx="13420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Openclipart.org</a:t>
            </a:r>
          </a:p>
        </p:txBody>
      </p:sp>
    </p:spTree>
    <p:extLst>
      <p:ext uri="{BB962C8B-B14F-4D97-AF65-F5344CB8AC3E}">
        <p14:creationId xmlns:p14="http://schemas.microsoft.com/office/powerpoint/2010/main" xmlns="" val="1682001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How Are People Alike?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50292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People share many of the same characteristics. We call these characteristics </a:t>
            </a:r>
            <a:r>
              <a:rPr lang="en-US" sz="3200" b="1" dirty="0">
                <a:latin typeface="Calibri" pitchFamily="34" charset="0"/>
              </a:rPr>
              <a:t>traits</a:t>
            </a:r>
            <a:r>
              <a:rPr lang="en-US" sz="3200" dirty="0">
                <a:latin typeface="Calibri" pitchFamily="34" charset="0"/>
              </a:rPr>
              <a:t>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3000" y="1676400"/>
            <a:ext cx="6989132" cy="304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86600" y="4648200"/>
            <a:ext cx="13420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Openclipart.org</a:t>
            </a:r>
          </a:p>
        </p:txBody>
      </p:sp>
    </p:spTree>
    <p:extLst>
      <p:ext uri="{BB962C8B-B14F-4D97-AF65-F5344CB8AC3E}">
        <p14:creationId xmlns:p14="http://schemas.microsoft.com/office/powerpoint/2010/main" xmlns="" val="1682001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How Are People Alike?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5105400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Think of one way that people are alike.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What is one trait people share?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3000" y="1676400"/>
            <a:ext cx="6989132" cy="304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05600" y="4572000"/>
            <a:ext cx="13420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Openclipart.org</a:t>
            </a:r>
          </a:p>
        </p:txBody>
      </p:sp>
    </p:spTree>
    <p:extLst>
      <p:ext uri="{BB962C8B-B14F-4D97-AF65-F5344CB8AC3E}">
        <p14:creationId xmlns:p14="http://schemas.microsoft.com/office/powerpoint/2010/main" xmlns="" val="1682001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Kind of Animal Is This?</a:t>
            </a:r>
          </a:p>
        </p:txBody>
      </p:sp>
      <p:pic>
        <p:nvPicPr>
          <p:cNvPr id="4" name="Picture 5" descr="S:\PD\Project Files\RESPeCT\2.0 PD Curriculum Modules\Cohort 2\1.1_Traits and Variation\00_tav production\final art\RES.C2.TRA.L1HO.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752600"/>
            <a:ext cx="2971800" cy="44576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604ABD9-D432-49DC-9FC6-FB452806EB85}"/>
              </a:ext>
            </a:extLst>
          </p:cNvPr>
          <p:cNvSpPr txBox="1"/>
          <p:nvPr/>
        </p:nvSpPr>
        <p:spPr>
          <a:xfrm>
            <a:off x="3941882" y="6216878"/>
            <a:ext cx="21483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U.S. Fish and Wildlife Service</a:t>
            </a:r>
          </a:p>
        </p:txBody>
      </p:sp>
    </p:spTree>
    <p:extLst>
      <p:ext uri="{BB962C8B-B14F-4D97-AF65-F5344CB8AC3E}">
        <p14:creationId xmlns:p14="http://schemas.microsoft.com/office/powerpoint/2010/main" xmlns="" val="368540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Bird Traits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924800" cy="5257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None/>
            </a:pPr>
            <a:r>
              <a:rPr lang="en-US" sz="3200" b="1" dirty="0"/>
              <a:t>Pairs: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Look at the pictures of your birds.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are these two birds alike?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traits do both birds have in common?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Write these traits in your science notebook.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Be ready to share your ideas with the other pair of students at your table. </a:t>
            </a:r>
          </a:p>
        </p:txBody>
      </p:sp>
    </p:spTree>
    <p:extLst>
      <p:ext uri="{BB962C8B-B14F-4D97-AF65-F5344CB8AC3E}">
        <p14:creationId xmlns:p14="http://schemas.microsoft.com/office/powerpoint/2010/main" xmlns="" val="4102248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What Traits Did You Find?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9248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Share your pictures and observations with the other pair in your group. 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Tell them about the traits you found in both birds. How are the birds alike?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b="1" dirty="0"/>
              <a:t>Use this sentence starter: </a:t>
            </a:r>
            <a:r>
              <a:rPr lang="en-US" sz="3200" i="1" dirty="0"/>
              <a:t>Both our birds …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14400" y="4267200"/>
            <a:ext cx="1635633" cy="2239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743200" y="4267200"/>
            <a:ext cx="1487073" cy="2239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29" r="17108"/>
          <a:stretch/>
        </p:blipFill>
        <p:spPr bwMode="auto">
          <a:xfrm>
            <a:off x="4419600" y="4267200"/>
            <a:ext cx="1487073" cy="22391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253" r="22274"/>
          <a:stretch/>
        </p:blipFill>
        <p:spPr bwMode="auto">
          <a:xfrm>
            <a:off x="6096000" y="4267200"/>
            <a:ext cx="2085837" cy="22391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1A7D987-D144-4EE5-BE7A-DF585C372EE1}"/>
              </a:ext>
            </a:extLst>
          </p:cNvPr>
          <p:cNvSpPr txBox="1"/>
          <p:nvPr/>
        </p:nvSpPr>
        <p:spPr>
          <a:xfrm>
            <a:off x="5638800" y="6477000"/>
            <a:ext cx="25394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All photographs courtesy of U.S. Fish and Wildlife Service</a:t>
            </a:r>
          </a:p>
        </p:txBody>
      </p:sp>
    </p:spTree>
    <p:extLst>
      <p:ext uri="{BB962C8B-B14F-4D97-AF65-F5344CB8AC3E}">
        <p14:creationId xmlns:p14="http://schemas.microsoft.com/office/powerpoint/2010/main" xmlns="" val="34642602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5410</TotalTime>
  <Words>361</Words>
  <Application>Microsoft Office PowerPoint</Application>
  <PresentationFormat>On-screen Show (4:3)</PresentationFormat>
  <Paragraphs>56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Variations in plants and animals Lesson 1a</vt:lpstr>
      <vt:lpstr>Unit Central Question </vt:lpstr>
      <vt:lpstr>Today’s Focus Questions</vt:lpstr>
      <vt:lpstr>How Are People Alike?</vt:lpstr>
      <vt:lpstr>How Are People Alike?</vt:lpstr>
      <vt:lpstr>How Are People Alike?</vt:lpstr>
      <vt:lpstr>What Kind of Animal Is This?</vt:lpstr>
      <vt:lpstr>Bird Traits</vt:lpstr>
      <vt:lpstr>What Traits Did You Find?</vt:lpstr>
      <vt:lpstr>Our Focus Questions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194</cp:revision>
  <cp:lastPrinted>2018-02-28T19:35:00Z</cp:lastPrinted>
  <dcterms:created xsi:type="dcterms:W3CDTF">2014-06-10T18:20:14Z</dcterms:created>
  <dcterms:modified xsi:type="dcterms:W3CDTF">2019-12-12T16:23:05Z</dcterms:modified>
</cp:coreProperties>
</file>