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96" r:id="rId2"/>
    <p:sldId id="397" r:id="rId3"/>
    <p:sldId id="399" r:id="rId4"/>
    <p:sldId id="398" r:id="rId5"/>
    <p:sldId id="395" r:id="rId6"/>
    <p:sldId id="402" r:id="rId7"/>
    <p:sldId id="408" r:id="rId8"/>
    <p:sldId id="404" r:id="rId9"/>
    <p:sldId id="405" r:id="rId10"/>
    <p:sldId id="406" r:id="rId11"/>
    <p:sldId id="409" r:id="rId12"/>
    <p:sldId id="40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64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7686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Lesson 1b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Are Plants Alike? What Traits Do They Share?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447800"/>
            <a:ext cx="77724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Look at the plant traits on our class chart.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Choose </a:t>
            </a:r>
            <a:r>
              <a:rPr lang="en-US" sz="3200" b="1" dirty="0">
                <a:latin typeface="Calibri" pitchFamily="34" charset="0"/>
              </a:rPr>
              <a:t>one plant trait </a:t>
            </a:r>
            <a:r>
              <a:rPr lang="en-US" sz="3200" dirty="0">
                <a:latin typeface="Calibri" pitchFamily="34" charset="0"/>
              </a:rPr>
              <a:t>to write about on your handout.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You can also draw and label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a picture to show your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ideas.</a:t>
            </a:r>
          </a:p>
        </p:txBody>
      </p:sp>
      <p:pic>
        <p:nvPicPr>
          <p:cNvPr id="10" name="Picture 4" descr="S:\PD\Project Files\RESPeCT\2.0 PD Curriculum Modules\Cohort 2\1.1_Traits and Variation\00_tav production\final art\RES.C2.TRA.L1HO.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276600"/>
            <a:ext cx="2209800" cy="2819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2">
            <a:extLst>
              <a:ext uri="{FF2B5EF4-FFF2-40B4-BE49-F238E27FC236}">
                <a16:creationId xmlns:a16="http://schemas.microsoft.com/office/drawing/2014/main" xmlns="" id="{F3B25F86-D2F1-4B7F-9E90-4D7820052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6019800"/>
            <a:ext cx="1923170" cy="28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Pixnio.com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My plant trait is </a:t>
            </a:r>
            <a:r>
              <a:rPr lang="en-US" sz="3200" u="sng" dirty="0"/>
              <a:t>leaves</a:t>
            </a:r>
            <a:r>
              <a:rPr lang="en-US" sz="3200" dirty="0"/>
              <a:t>.		</a:t>
            </a:r>
            <a:r>
              <a:rPr lang="en-US" sz="4000" dirty="0"/>
              <a:t>	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/>
              <a:t>				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4373" y="2545237"/>
            <a:ext cx="3195253" cy="3437931"/>
          </a:xfrm>
          <a:prstGeom prst="rect">
            <a:avLst/>
          </a:prstGeom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xmlns="" id="{7645B41D-861D-418B-A721-91AC05FFF2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6126244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 courtesy of clipart-library.com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029624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153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1524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explore more traits that birds share. We’ll also think about how birds are different from one another.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10" name="Picture 5" descr="S:\PD\Project Files\RESPeCT\2.0 PD Curriculum Modules\Cohort 2\1.1_Traits and Variation\00_tav production\final art\RES.C2.TRA.L1HO.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124200"/>
            <a:ext cx="2286000" cy="304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S:\PD\Project Files\RESPeCT\2.0 PD Curriculum Modules\Cohort 2\1.1_Traits and Variation\00_tav production\final art\RES.C2.TRA.L1HO.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124200"/>
            <a:ext cx="22098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2">
            <a:extLst>
              <a:ext uri="{FF2B5EF4-FFF2-40B4-BE49-F238E27FC236}">
                <a16:creationId xmlns:a16="http://schemas.microsoft.com/office/drawing/2014/main" xmlns="" id="{E061D6E4-9670-46A9-8D96-0615EAB88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6172200"/>
            <a:ext cx="2895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Photos courtesy of U.S. Fish and Wildlife Service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People and Birds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new science word did we learn that describes the characteristics animals of the same kind share?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are people alike?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could we tell that the birds in the photos were all birds?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are birds alike?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Unit Central Question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differences (variations) in plants or animals of the same kind help them survive so they can produce young (babies or seeds)?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are plants alike? What traits do they share?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77200" cy="990600"/>
          </a:xfrm>
        </p:spPr>
        <p:txBody>
          <a:bodyPr/>
          <a:lstStyle/>
          <a:p>
            <a:r>
              <a:rPr lang="en-US" dirty="0"/>
              <a:t>What Kind of Living Thing Is This?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grpSp>
        <p:nvGrpSpPr>
          <p:cNvPr id="7" name="Group 6"/>
          <p:cNvGrpSpPr/>
          <p:nvPr/>
        </p:nvGrpSpPr>
        <p:grpSpPr>
          <a:xfrm>
            <a:off x="1603478" y="1600200"/>
            <a:ext cx="4953000" cy="5022286"/>
            <a:chOff x="5467747" y="2341137"/>
            <a:chExt cx="2895600" cy="342133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13193" y="2341137"/>
              <a:ext cx="2350154" cy="3163194"/>
            </a:xfrm>
            <a:prstGeom prst="rect">
              <a:avLst/>
            </a:prstGeom>
          </p:spPr>
        </p:pic>
        <p:sp>
          <p:nvSpPr>
            <p:cNvPr id="15" name="Text Box 2">
              <a:extLst>
                <a:ext uri="{FF2B5EF4-FFF2-40B4-BE49-F238E27FC236}">
                  <a16:creationId xmlns:a16="http://schemas.microsoft.com/office/drawing/2014/main" xmlns="" id="{B8D325AC-8037-46BB-AD3F-B418832559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7747" y="5495769"/>
              <a:ext cx="28956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Photo courtesy of Pixabay.com</a:t>
              </a:r>
            </a:p>
            <a:p>
              <a:pPr marL="0" marR="0" algn="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78932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Plant Traits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006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200" b="1" dirty="0"/>
              <a:t>Pairs: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Look at the pictures of your plants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are these two plants alike?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traits do both plants share?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Write these traits in your science notebook.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Be ready to share your ideas with the other pair of students at your table. </a:t>
            </a:r>
          </a:p>
          <a:p>
            <a:pPr marL="365760" indent="-365760">
              <a:spcBef>
                <a:spcPts val="1200"/>
              </a:spcBef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3464260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What Traits Did You Find?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9248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Share your pictures and observations with the other pair in your group. 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Tell them about the traits you found in both plants. How are the plants alike?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b="1" dirty="0"/>
              <a:t>Use this sentence starter: </a:t>
            </a:r>
            <a:r>
              <a:rPr lang="en-US" sz="3200" i="1" dirty="0"/>
              <a:t>Both our plants …</a:t>
            </a:r>
          </a:p>
        </p:txBody>
      </p:sp>
      <p:pic>
        <p:nvPicPr>
          <p:cNvPr id="9" name="Picture 4" descr="S:\PD\Project Files\RESPeCT\2.0 PD Curriculum Modules\Cohort 2\1.1_Traits and Variation\00_tav production\final art\RES.C2.TRA.L1HO.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91000"/>
            <a:ext cx="1725728" cy="22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S:\PD\Project Files\RESPeCT\2.0 PD Curriculum Modules\Cohort 2\1.1_Traits and Variation\00_tav production\final art\RES.C2.TRA.L1HO.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191000"/>
            <a:ext cx="1976223" cy="22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4191000"/>
            <a:ext cx="1828800" cy="2286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4191000"/>
            <a:ext cx="1828800" cy="2286000"/>
          </a:xfrm>
          <a:prstGeom prst="rect">
            <a:avLst/>
          </a:prstGeom>
        </p:spPr>
      </p:pic>
      <p:sp>
        <p:nvSpPr>
          <p:cNvPr id="16" name="Text Box 2">
            <a:extLst>
              <a:ext uri="{FF2B5EF4-FFF2-40B4-BE49-F238E27FC236}">
                <a16:creationId xmlns:a16="http://schemas.microsoft.com/office/drawing/2014/main" xmlns="" id="{F3B25F86-D2F1-4B7F-9E90-4D7820052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400800"/>
            <a:ext cx="1923170" cy="28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Pixnio.com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xmlns="" id="{A8E963F3-0164-490B-8CE1-D354D314B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6400800"/>
            <a:ext cx="218038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</a:t>
            </a:r>
            <a:r>
              <a:rPr lang="en-US" sz="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Tomwsulcer</a:t>
            </a: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Wikimedia Commons</a:t>
            </a:r>
            <a:endParaRPr lang="en-U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8" name="Text Box 2">
            <a:extLst>
              <a:ext uri="{FF2B5EF4-FFF2-40B4-BE49-F238E27FC236}">
                <a16:creationId xmlns:a16="http://schemas.microsoft.com/office/drawing/2014/main" xmlns="" id="{9D6061F6-DF82-4640-95E0-0E8F88612D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8814" y="6400800"/>
            <a:ext cx="222717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Greg Peterson/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Wikimedia Commons</a:t>
            </a:r>
            <a:endParaRPr lang="en-U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xmlns="" id="{B8D325AC-8037-46BB-AD3F-B41883255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6400800"/>
            <a:ext cx="1700378" cy="26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Pixabay.com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464260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/>
              <a:t>How are plants alike? What traits do they share?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Think about the plants we learned about today.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are all these plants alike? What traits do they share?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b="1" dirty="0"/>
              <a:t>Sentence starter: </a:t>
            </a:r>
          </a:p>
          <a:p>
            <a:pPr marL="1097280" indent="-365760">
              <a:spcBef>
                <a:spcPts val="600"/>
              </a:spcBef>
              <a:buNone/>
            </a:pPr>
            <a:r>
              <a:rPr lang="en-US" sz="3200" i="1" dirty="0"/>
              <a:t>A trait that all of the plants have is </a:t>
            </a:r>
            <a:r>
              <a:rPr lang="en-US" sz="3200" i="1" dirty="0" smtClean="0"/>
              <a:t>_____.</a:t>
            </a:r>
            <a:endParaRPr lang="en-US" sz="3200" i="1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Compare Bird and Plant Traits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Look at the traits we listed for birds and plants on our class charts.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Are the traits of birds the same as the traits of plants? Why or why not?</a:t>
            </a:r>
          </a:p>
        </p:txBody>
      </p:sp>
      <p:pic>
        <p:nvPicPr>
          <p:cNvPr id="4" name="Picture 5" descr="S:\PD\Project Files\RESPeCT\2.0 PD Curriculum Modules\Cohort 2\1.1_Traits and Variation\00_tav production\final art\RES.C2.TRA.L1HO.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038600"/>
            <a:ext cx="1981200" cy="241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1A7D987-D144-4EE5-BE7A-DF585C372EE1}"/>
              </a:ext>
            </a:extLst>
          </p:cNvPr>
          <p:cNvSpPr txBox="1"/>
          <p:nvPr/>
        </p:nvSpPr>
        <p:spPr>
          <a:xfrm>
            <a:off x="2438400" y="6400800"/>
            <a:ext cx="18758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U.S. Fish and Wildlife Service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9200" y="4038600"/>
            <a:ext cx="1905000" cy="2438400"/>
          </a:xfrm>
          <a:prstGeom prst="rect">
            <a:avLst/>
          </a:prstGeom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xmlns="" id="{B8D325AC-8037-46BB-AD3F-B41883255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6400800"/>
            <a:ext cx="1700378" cy="26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Courtesy of Pixabay.com</a:t>
            </a:r>
          </a:p>
          <a:p>
            <a:pPr marL="0" marR="0" algn="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4102248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4394</TotalTime>
  <Words>420</Words>
  <Application>Microsoft Office PowerPoint</Application>
  <PresentationFormat>On-screen Show (4:3)</PresentationFormat>
  <Paragraphs>71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Variations in plants and animals Lesson 1b</vt:lpstr>
      <vt:lpstr>Review: People and Birds </vt:lpstr>
      <vt:lpstr>Unit Central Question </vt:lpstr>
      <vt:lpstr>Today’s Focus Questions</vt:lpstr>
      <vt:lpstr>What Kind of Living Thing Is This?</vt:lpstr>
      <vt:lpstr>Plant Traits</vt:lpstr>
      <vt:lpstr>What Traits Did You Find?</vt:lpstr>
      <vt:lpstr>Our Focus Questions</vt:lpstr>
      <vt:lpstr>Let’s Compare Bird and Plant Traits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174</cp:revision>
  <dcterms:created xsi:type="dcterms:W3CDTF">2014-06-10T18:20:14Z</dcterms:created>
  <dcterms:modified xsi:type="dcterms:W3CDTF">2019-12-12T16:42:07Z</dcterms:modified>
</cp:coreProperties>
</file>