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397" r:id="rId2"/>
    <p:sldId id="399" r:id="rId3"/>
    <p:sldId id="400" r:id="rId4"/>
    <p:sldId id="401" r:id="rId5"/>
    <p:sldId id="395" r:id="rId6"/>
    <p:sldId id="402" r:id="rId7"/>
    <p:sldId id="408" r:id="rId8"/>
    <p:sldId id="396" r:id="rId9"/>
    <p:sldId id="366" r:id="rId10"/>
    <p:sldId id="367" r:id="rId11"/>
    <p:sldId id="403" r:id="rId12"/>
    <p:sldId id="404" r:id="rId13"/>
    <p:sldId id="405" r:id="rId14"/>
    <p:sldId id="407" r:id="rId15"/>
    <p:sldId id="406" r:id="rId16"/>
    <p:sldId id="39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814" autoAdjust="0"/>
  </p:normalViewPr>
  <p:slideViewPr>
    <p:cSldViewPr>
      <p:cViewPr varScale="1">
        <p:scale>
          <a:sx n="64" d="100"/>
          <a:sy n="64" d="100"/>
        </p:scale>
        <p:origin x="-15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58756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15333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9737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1533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4641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Variations in plants and animals Lesson 4a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What Helps Some Cottonwood-Tree Seeds Survive and Grow While Others Don’t?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257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124200" y="5334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257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200" y="53340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Where Will the Cottonwood Seeds Land?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0699" y="1381654"/>
            <a:ext cx="7836101" cy="53138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C0A05CB-8BC6-4183-95B5-401A3820D6C9}"/>
              </a:ext>
            </a:extLst>
          </p:cNvPr>
          <p:cNvSpPr txBox="1"/>
          <p:nvPr/>
        </p:nvSpPr>
        <p:spPr>
          <a:xfrm>
            <a:off x="7620000" y="6477000"/>
            <a:ext cx="1066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0570369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305800" cy="990600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Where Will the Cottonwood Seeds Land?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305800" cy="50292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100" dirty="0"/>
              <a:t>Where do you think the </a:t>
            </a:r>
            <a:r>
              <a:rPr lang="en-US" sz="3100" b="1" dirty="0"/>
              <a:t>big</a:t>
            </a:r>
            <a:r>
              <a:rPr lang="en-US" sz="3100" dirty="0"/>
              <a:t> cottonwood seeds will land (the parking lot, the pond, or the field)?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dirty="0"/>
              <a:t>Use the </a:t>
            </a:r>
            <a:r>
              <a:rPr lang="en-US" sz="3100" dirty="0" smtClean="0"/>
              <a:t>“B</a:t>
            </a:r>
            <a:r>
              <a:rPr lang="en-US" sz="3100" dirty="0"/>
              <a:t>” sticky notes on the handout to show where you think the big seeds will land.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dirty="0"/>
              <a:t>Where do you think the </a:t>
            </a:r>
            <a:r>
              <a:rPr lang="en-US" sz="3100" b="1" dirty="0"/>
              <a:t>small</a:t>
            </a:r>
            <a:r>
              <a:rPr lang="en-US" sz="3100" dirty="0"/>
              <a:t> cottonwood seeds will land?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dirty="0"/>
              <a:t>Use the “S” sticky notes on the handout to show where you think the small seeds will land.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82000" cy="990600"/>
          </a:xfrm>
        </p:spPr>
        <p:txBody>
          <a:bodyPr>
            <a:normAutofit/>
          </a:bodyPr>
          <a:lstStyle/>
          <a:p>
            <a:r>
              <a:rPr lang="en-US" dirty="0"/>
              <a:t>Which Seeds Will Survive and Grow?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305800" cy="5257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100" dirty="0"/>
              <a:t>Do you think the bigger cottonwood seeds or the smaller seeds are more likely to survive and grow in their environment?</a:t>
            </a:r>
          </a:p>
          <a:p>
            <a:pPr marL="731520" indent="0">
              <a:spcBef>
                <a:spcPts val="2400"/>
              </a:spcBef>
              <a:buNone/>
            </a:pPr>
            <a:r>
              <a:rPr lang="en-US" sz="3100" b="1" dirty="0"/>
              <a:t>Turn and Talk: </a:t>
            </a:r>
            <a:r>
              <a:rPr lang="en-US" sz="3100" dirty="0"/>
              <a:t>Talk about this question with your partner. Then complete the sentence on your handout:</a:t>
            </a:r>
          </a:p>
          <a:p>
            <a:pPr marL="731520" indent="0">
              <a:spcBef>
                <a:spcPts val="2400"/>
              </a:spcBef>
              <a:buNone/>
            </a:pPr>
            <a:r>
              <a:rPr lang="en-US" sz="3100" i="1" dirty="0"/>
              <a:t>I predict that more of the [bigger or smaller] cottonwood-tree seeds will survive and grow because ______________.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What Did You Predict?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648200"/>
          </a:xfrm>
        </p:spPr>
        <p:txBody>
          <a:bodyPr/>
          <a:lstStyle/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I predict that more of the [</a:t>
            </a:r>
            <a:r>
              <a:rPr lang="en-US" sz="3200" b="1" dirty="0"/>
              <a:t>bigger</a:t>
            </a:r>
            <a:r>
              <a:rPr lang="en-US" sz="3200" dirty="0"/>
              <a:t> or </a:t>
            </a:r>
            <a:r>
              <a:rPr lang="en-US" sz="3200" b="1" dirty="0"/>
              <a:t>smaller</a:t>
            </a:r>
            <a:r>
              <a:rPr lang="en-US" sz="3200" dirty="0"/>
              <a:t>] cottonwood-tree seeds will survive and grow because ______________.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/>
          <a:lstStyle/>
          <a:p>
            <a:r>
              <a:rPr lang="en-US" dirty="0"/>
              <a:t>Two Cottonwood Trees and Their Seeds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14192"/>
            <a:ext cx="6810375" cy="527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7A8F731-F901-4811-BBDA-8EF939E4CB14}"/>
              </a:ext>
            </a:extLst>
          </p:cNvPr>
          <p:cNvSpPr txBox="1"/>
          <p:nvPr/>
        </p:nvSpPr>
        <p:spPr>
          <a:xfrm>
            <a:off x="7543800" y="6400800"/>
            <a:ext cx="1066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9295219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924800" cy="49530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What helps some cottonwood-tree seeds survive and grow while others don’t?</a:t>
            </a: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our next lesson, we’ll look at some data scientists collected that will show where the cottonwood-tree seeds landed.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Do you think your predictions will match the scientists’ data?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1676192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Review: Our Cottonwood-Seed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006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did we use to represent the cottonwood-tree seeds?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What </a:t>
            </a:r>
            <a:r>
              <a:rPr lang="en-US" sz="3200" b="1" dirty="0"/>
              <a:t>trait</a:t>
            </a:r>
            <a:r>
              <a:rPr lang="en-US" sz="3200" dirty="0"/>
              <a:t> did we investigate?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What </a:t>
            </a:r>
            <a:r>
              <a:rPr lang="en-US" sz="3200" b="1" dirty="0"/>
              <a:t>variations</a:t>
            </a:r>
            <a:r>
              <a:rPr lang="en-US" sz="3200" dirty="0"/>
              <a:t> in this trait did we explore?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What size variation do you think might help cottonwood-tree seeds survive and grow into big cottonwood trees?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924800" cy="49530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What helps some cottonwood-tree seeds survive and grow while others don’t?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Unit Central Question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 differences (variations) in living things of the same kind help them survive so they can produce young (babies or seeds)?</a:t>
            </a:r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Cottonwood Trees and Where They Live</a:t>
            </a:r>
          </a:p>
        </p:txBody>
      </p:sp>
      <p:pic>
        <p:nvPicPr>
          <p:cNvPr id="1026" name="Picture 2" descr="C:\Users\JLonas\Business 2016\Editorial Files\Projects\Cal Poly Curriculum Project\Grade 1\Lesson and Handouts\Variation in Plants and Animals\Math\CE-PR\cottonwood-park-2843652_1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0"/>
            <a:ext cx="7658100" cy="4876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43600" y="6381572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Photo courtesy of Megan McBride-Kennedy/Pixabay.com </a:t>
            </a:r>
          </a:p>
        </p:txBody>
      </p:sp>
    </p:spTree>
    <p:extLst>
      <p:ext uri="{BB962C8B-B14F-4D97-AF65-F5344CB8AC3E}">
        <p14:creationId xmlns:p14="http://schemas.microsoft.com/office/powerpoint/2010/main" xmlns="" val="648173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/>
          <a:lstStyle/>
          <a:p>
            <a:r>
              <a:rPr lang="en-US" dirty="0"/>
              <a:t>What Is an Environment?</a:t>
            </a:r>
          </a:p>
        </p:txBody>
      </p:sp>
      <p:pic>
        <p:nvPicPr>
          <p:cNvPr id="1026" name="Picture 2" descr="C:\Users\JLonas\Business 2016\Editorial Files\Projects\Cal Poly Curriculum Project\Grade 1\Lesson and Handouts\Variation in Plants and Animals\Math\CE-PR\cottonwood-park-2843652_1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0"/>
            <a:ext cx="7658100" cy="4876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43600" y="6400800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Photo courtesy of Megan McBride-Kennedy/Pixabay.com </a:t>
            </a:r>
          </a:p>
        </p:txBody>
      </p:sp>
    </p:spTree>
    <p:extLst>
      <p:ext uri="{BB962C8B-B14F-4D97-AF65-F5344CB8AC3E}">
        <p14:creationId xmlns:p14="http://schemas.microsoft.com/office/powerpoint/2010/main" xmlns="" val="648173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What Is an Environment?</a:t>
            </a:r>
          </a:p>
        </p:txBody>
      </p:sp>
      <p:pic>
        <p:nvPicPr>
          <p:cNvPr id="1026" name="Picture 2" descr="C:\Users\JLonas\Business 2016\Editorial Files\Projects\Cal Poly Curriculum Project\Grade 1\Lesson and Handouts\Variation in Plants and Animals\Math\CE-PR\cottonwood-park-2843652_1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124200"/>
            <a:ext cx="3695700" cy="3124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76800" y="6248400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Photo courtesy of Megan McBride-Kennedy/Pixabay.com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447800"/>
            <a:ext cx="7924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Calibri" pitchFamily="34" charset="0"/>
              </a:rPr>
              <a:t>An </a:t>
            </a:r>
            <a:r>
              <a:rPr lang="en-US" sz="3000" b="1" dirty="0">
                <a:latin typeface="Calibri" pitchFamily="34" charset="0"/>
              </a:rPr>
              <a:t>environment</a:t>
            </a:r>
            <a:r>
              <a:rPr lang="en-US" sz="3000" dirty="0">
                <a:latin typeface="Calibri" pitchFamily="34" charset="0"/>
              </a:rPr>
              <a:t> includes everything that surrounds a living thing. The land, air, water, and other living and nonliving things are all part of the environment.</a:t>
            </a:r>
          </a:p>
        </p:txBody>
      </p:sp>
    </p:spTree>
    <p:extLst>
      <p:ext uri="{BB962C8B-B14F-4D97-AF65-F5344CB8AC3E}">
        <p14:creationId xmlns:p14="http://schemas.microsoft.com/office/powerpoint/2010/main" xmlns="" val="648173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en-US" dirty="0"/>
              <a:t>A Story about Two Cottonwood Trees</a:t>
            </a: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371600"/>
            <a:ext cx="5743575" cy="51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369E237-67CD-4452-B6D0-61579AFF7199}"/>
              </a:ext>
            </a:extLst>
          </p:cNvPr>
          <p:cNvSpPr txBox="1"/>
          <p:nvPr/>
        </p:nvSpPr>
        <p:spPr>
          <a:xfrm>
            <a:off x="7772400" y="6400800"/>
            <a:ext cx="1066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648173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/>
          <a:lstStyle/>
          <a:p>
            <a:r>
              <a:rPr lang="en-US" dirty="0"/>
              <a:t>The Wind Starts to Blow!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14192"/>
            <a:ext cx="6810375" cy="527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FFF4118-E5D4-4DED-9D7B-280BBDC1C32A}"/>
              </a:ext>
            </a:extLst>
          </p:cNvPr>
          <p:cNvSpPr txBox="1"/>
          <p:nvPr/>
        </p:nvSpPr>
        <p:spPr>
          <a:xfrm>
            <a:off x="7772400" y="6400800"/>
            <a:ext cx="1066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9295219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3985</TotalTime>
  <Words>450</Words>
  <Application>Microsoft Office PowerPoint</Application>
  <PresentationFormat>On-screen Show (4:3)</PresentationFormat>
  <Paragraphs>58</Paragraphs>
  <Slides>16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Clarity</vt:lpstr>
      <vt:lpstr>Variations in plants and animals Lesson 4a</vt:lpstr>
      <vt:lpstr>Review: Our Cottonwood-Seed Model</vt:lpstr>
      <vt:lpstr>Today’s Focus Question</vt:lpstr>
      <vt:lpstr>Unit Central Question </vt:lpstr>
      <vt:lpstr>Cottonwood Trees and Where They Live</vt:lpstr>
      <vt:lpstr>What Is an Environment?</vt:lpstr>
      <vt:lpstr>What Is an Environment?</vt:lpstr>
      <vt:lpstr>A Story about Two Cottonwood Trees</vt:lpstr>
      <vt:lpstr>The Wind Starts to Blow!</vt:lpstr>
      <vt:lpstr>Where Will the Cottonwood Seeds Land?</vt:lpstr>
      <vt:lpstr>Where Will the Cottonwood Seeds Land?</vt:lpstr>
      <vt:lpstr>Which Seeds Will Survive and Grow?</vt:lpstr>
      <vt:lpstr>What Did You Predict?</vt:lpstr>
      <vt:lpstr>Two Cottonwood Trees and Their Seeds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175</cp:revision>
  <dcterms:created xsi:type="dcterms:W3CDTF">2014-06-10T18:20:14Z</dcterms:created>
  <dcterms:modified xsi:type="dcterms:W3CDTF">2019-12-12T20:56:13Z</dcterms:modified>
</cp:coreProperties>
</file>