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97" r:id="rId2"/>
    <p:sldId id="398" r:id="rId3"/>
    <p:sldId id="399" r:id="rId4"/>
    <p:sldId id="400" r:id="rId5"/>
    <p:sldId id="401" r:id="rId6"/>
    <p:sldId id="402" r:id="rId7"/>
    <p:sldId id="403" r:id="rId8"/>
    <p:sldId id="405" r:id="rId9"/>
    <p:sldId id="406" r:id="rId10"/>
    <p:sldId id="408" r:id="rId11"/>
    <p:sldId id="410" r:id="rId12"/>
    <p:sldId id="411" r:id="rId13"/>
    <p:sldId id="394" r:id="rId14"/>
    <p:sldId id="41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570" autoAdjust="0"/>
  </p:normalViewPr>
  <p:slideViewPr>
    <p:cSldViewPr snapToGrid="0">
      <p:cViewPr varScale="1">
        <p:scale>
          <a:sx n="57" d="100"/>
          <a:sy n="57" d="100"/>
        </p:scale>
        <p:origin x="-17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973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1132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1132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9737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9737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6037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1c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Are Birds Alike and Different? What Differences in a Trait Can They Have?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1242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Bird Traits and Variations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2590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000" dirty="0"/>
              <a:t>Let’s review the traits and variations we found in our bird investigation.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b="1" dirty="0"/>
              <a:t>Think about this question: </a:t>
            </a:r>
            <a:r>
              <a:rPr lang="en-US" sz="3000" dirty="0"/>
              <a:t>How might differences or variations in traits help birds survive where they live?</a:t>
            </a:r>
          </a:p>
        </p:txBody>
      </p:sp>
      <p:pic>
        <p:nvPicPr>
          <p:cNvPr id="16" name="Picture 5">
            <a:extLst>
              <a:ext uri="{FF2B5EF4-FFF2-40B4-BE49-F238E27FC236}">
                <a16:creationId xmlns="" xmlns:a16="http://schemas.microsoft.com/office/drawing/2014/main" id="{C1F9FAB8-D799-4289-9121-8AFECCBC6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8092" y="4094751"/>
            <a:ext cx="1592437" cy="2179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1A8F33D6-8787-4EEC-A832-8A69F8DC3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85418" y="4092303"/>
            <a:ext cx="1447800" cy="2179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>
            <a:extLst>
              <a:ext uri="{FF2B5EF4-FFF2-40B4-BE49-F238E27FC236}">
                <a16:creationId xmlns="" xmlns:a16="http://schemas.microsoft.com/office/drawing/2014/main" id="{86B42372-153C-4BC3-9040-D41CADE071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04" r="19833"/>
          <a:stretch/>
        </p:blipFill>
        <p:spPr bwMode="auto">
          <a:xfrm>
            <a:off x="4257074" y="4092304"/>
            <a:ext cx="1447800" cy="2179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="" xmlns:a16="http://schemas.microsoft.com/office/drawing/2014/main" id="{C58EEC93-CCE1-4AD0-913A-170CA2288D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591" r="18503"/>
          <a:stretch/>
        </p:blipFill>
        <p:spPr bwMode="auto">
          <a:xfrm>
            <a:off x="5845775" y="4111377"/>
            <a:ext cx="2358043" cy="21640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F3C0DC9B-66BC-45F7-8093-A100C838354F}"/>
              </a:ext>
            </a:extLst>
          </p:cNvPr>
          <p:cNvSpPr txBox="1"/>
          <p:nvPr/>
        </p:nvSpPr>
        <p:spPr>
          <a:xfrm>
            <a:off x="5346896" y="6243545"/>
            <a:ext cx="28328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U.S. Fish and Wildlife Service &amp; pixabay.com</a:t>
            </a:r>
          </a:p>
        </p:txBody>
      </p:sp>
    </p:spTree>
    <p:extLst>
      <p:ext uri="{BB962C8B-B14F-4D97-AF65-F5344CB8AC3E}">
        <p14:creationId xmlns="" xmlns:p14="http://schemas.microsoft.com/office/powerpoint/2010/main" val="3464260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questions: </a:t>
            </a:r>
            <a:r>
              <a:rPr lang="en-US" sz="3200" i="1" dirty="0"/>
              <a:t>How are birds alike and different? What differences </a:t>
            </a:r>
            <a:r>
              <a:rPr lang="en-US" sz="3200" i="1"/>
              <a:t>in </a:t>
            </a:r>
            <a:r>
              <a:rPr lang="en-US" sz="3200" i="1" smtClean="0"/>
              <a:t>a trait </a:t>
            </a:r>
            <a:r>
              <a:rPr lang="en-US" sz="3200" i="1" dirty="0"/>
              <a:t>can they have?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Think about what you learned from our bird investigation today.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are birds alike? How are they different?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differences in traits can they have?</a:t>
            </a:r>
            <a:endParaRPr lang="en-US" sz="3200" i="1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295400"/>
            <a:ext cx="77724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Look at the bird traits on our class chart and pick </a:t>
            </a:r>
            <a:r>
              <a:rPr lang="en-US" sz="3200" b="1" dirty="0">
                <a:latin typeface="Calibri" pitchFamily="34" charset="0"/>
              </a:rPr>
              <a:t>one trait</a:t>
            </a:r>
            <a:r>
              <a:rPr lang="en-US" sz="3200" dirty="0">
                <a:latin typeface="Calibri" pitchFamily="34" charset="0"/>
              </a:rPr>
              <a:t>.</a:t>
            </a:r>
            <a:r>
              <a:rPr lang="en-US" sz="3200" b="1" dirty="0">
                <a:latin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</a:rPr>
              <a:t>Write that trait on your handout.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Then choose </a:t>
            </a:r>
            <a:r>
              <a:rPr lang="en-US" sz="3200" b="1" dirty="0">
                <a:latin typeface="Calibri" pitchFamily="34" charset="0"/>
              </a:rPr>
              <a:t>two variations of that trait </a:t>
            </a:r>
            <a:br>
              <a:rPr lang="en-US" sz="3200" b="1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to write about.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You can also draw pictures to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show your ideas.</a:t>
            </a:r>
          </a:p>
        </p:txBody>
      </p:sp>
      <p:pic>
        <p:nvPicPr>
          <p:cNvPr id="6" name="Picture 5" descr="S:\PD\Project Files\RESPeCT\2.0 PD Curriculum Modules\Cohort 2\1.1_Traits and Variation\00_tav production\final art\RES.C2.TRA.L1HO.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709260"/>
            <a:ext cx="1978228" cy="26153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468141" y="6324600"/>
            <a:ext cx="21483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U.S. Fish and Wildlife Service</a:t>
            </a:r>
            <a:endParaRPr lang="en-US" sz="800" dirty="0"/>
          </a:p>
        </p:txBody>
      </p:sp>
    </p:spTree>
    <p:extLst>
      <p:ext uri="{BB962C8B-B14F-4D97-AF65-F5344CB8AC3E}">
        <p14:creationId xmlns="" xmlns:p14="http://schemas.microsoft.com/office/powerpoint/2010/main" val="1932631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 trait that birds have: feet			</a:t>
            </a:r>
            <a:endParaRPr lang="en-US" sz="3200" u="sng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Two variations of that trait:			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Webbed feet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Claws </a:t>
            </a:r>
            <a:r>
              <a:rPr lang="en-US" sz="4000" dirty="0"/>
              <a:t>			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57800" y="4114800"/>
            <a:ext cx="26981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Nordisk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familjebok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5262" r="-13908"/>
          <a:stretch/>
        </p:blipFill>
        <p:spPr>
          <a:xfrm rot="1583418">
            <a:off x="4402504" y="2945705"/>
            <a:ext cx="1219120" cy="1313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886200"/>
            <a:ext cx="1440055" cy="16608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81400" y="5105400"/>
            <a:ext cx="2191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Emlok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="" xmlns:p14="http://schemas.microsoft.com/office/powerpoint/2010/main" val="3029624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153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106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are plants alike and different?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differences in traits can they have?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6" name="Picture 5" descr="C:\Users\maintran\Downloads\flower-2442672_1280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743200"/>
            <a:ext cx="3200400" cy="3678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743200"/>
            <a:ext cx="3276600" cy="36789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DCF9600-0A41-44F9-9D14-803F7F3B94C6}"/>
              </a:ext>
            </a:extLst>
          </p:cNvPr>
          <p:cNvSpPr txBox="1"/>
          <p:nvPr/>
        </p:nvSpPr>
        <p:spPr>
          <a:xfrm>
            <a:off x="2895600" y="6400800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9525B0E-4C91-48A2-9169-AA6586DD1DA3}"/>
              </a:ext>
            </a:extLst>
          </p:cNvPr>
          <p:cNvSpPr txBox="1"/>
          <p:nvPr/>
        </p:nvSpPr>
        <p:spPr>
          <a:xfrm>
            <a:off x="6629400" y="6400800"/>
            <a:ext cx="14077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Pixnio.com</a:t>
            </a:r>
          </a:p>
        </p:txBody>
      </p:sp>
    </p:spTree>
    <p:extLst>
      <p:ext uri="{BB962C8B-B14F-4D97-AF65-F5344CB8AC3E}">
        <p14:creationId xmlns="" xmlns:p14="http://schemas.microsoft.com/office/powerpoint/2010/main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Birds and Plants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science word did we learn that describes the characteristics that living things of the same kind share?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are birds alike?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are plants alike?</a:t>
            </a:r>
          </a:p>
        </p:txBody>
      </p:sp>
    </p:spTree>
    <p:extLst>
      <p:ext uri="{BB962C8B-B14F-4D97-AF65-F5344CB8AC3E}">
        <p14:creationId xmlns="" xmlns:p14="http://schemas.microsoft.com/office/powerpoint/2010/main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Birds and Plants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Living things of the same kind share many of the same </a:t>
            </a:r>
            <a:r>
              <a:rPr lang="en-US" sz="3200" b="1" dirty="0"/>
              <a:t>traits</a:t>
            </a:r>
            <a:r>
              <a:rPr lang="en-US" sz="3200" dirty="0"/>
              <a:t>, like birds or people or plants.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Traits help us know what something is, like a bird or a plant or a person.</a:t>
            </a:r>
          </a:p>
        </p:txBody>
      </p:sp>
    </p:spTree>
    <p:extLst>
      <p:ext uri="{BB962C8B-B14F-4D97-AF65-F5344CB8AC3E}">
        <p14:creationId xmlns="" xmlns:p14="http://schemas.microsoft.com/office/powerpoint/2010/main" val="175514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Unit Central Question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differences (variations) in plants or animals of the same kind help them survive so they can produce young (babies or seeds)?</a:t>
            </a:r>
          </a:p>
        </p:txBody>
      </p:sp>
    </p:spTree>
    <p:extLst>
      <p:ext uri="{BB962C8B-B14F-4D97-AF65-F5344CB8AC3E}">
        <p14:creationId xmlns="" xmlns:p14="http://schemas.microsoft.com/office/powerpoint/2010/main" val="1755143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are birds alike and different? What differences in a trait can they have?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15300" cy="990600"/>
          </a:xfrm>
        </p:spPr>
        <p:txBody>
          <a:bodyPr>
            <a:normAutofit/>
          </a:bodyPr>
          <a:lstStyle/>
          <a:p>
            <a:r>
              <a:rPr lang="en-US" dirty="0"/>
              <a:t>How Are Birds Alike and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1676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do we know these are birds? What traits do they share?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differences do you notice?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10" name="Picture 5">
            <a:extLst>
              <a:ext uri="{FF2B5EF4-FFF2-40B4-BE49-F238E27FC236}">
                <a16:creationId xmlns="" xmlns:a16="http://schemas.microsoft.com/office/drawing/2014/main" id="{7291553B-8335-45B2-A170-3FAB51475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8447" y="3200400"/>
            <a:ext cx="2282176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2">
            <a:extLst>
              <a:ext uri="{FF2B5EF4-FFF2-40B4-BE49-F238E27FC236}">
                <a16:creationId xmlns="" xmlns:a16="http://schemas.microsoft.com/office/drawing/2014/main" id="{E3064351-6952-4977-BA7C-9F147BA25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6564" y="6317512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Photos courtesy of U.S. Fish and Wildlife Service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0D1F05-4DB8-450D-B577-4B28925FB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7832" y="3200400"/>
            <a:ext cx="4734332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7619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15300" cy="990600"/>
          </a:xfrm>
        </p:spPr>
        <p:txBody>
          <a:bodyPr>
            <a:normAutofit/>
          </a:bodyPr>
          <a:lstStyle/>
          <a:p>
            <a:r>
              <a:rPr lang="en-US" dirty="0"/>
              <a:t>A New Science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12192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Differences in the traits of living things of the same kind are called </a:t>
            </a:r>
            <a:r>
              <a:rPr lang="en-US" sz="3200" b="1" dirty="0"/>
              <a:t>variations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14" name="Picture 5">
            <a:extLst>
              <a:ext uri="{FF2B5EF4-FFF2-40B4-BE49-F238E27FC236}">
                <a16:creationId xmlns="" xmlns:a16="http://schemas.microsoft.com/office/drawing/2014/main" id="{E0E867EE-3E55-419A-AD4C-04B207BE7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800" y="2895600"/>
            <a:ext cx="2282176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2">
            <a:extLst>
              <a:ext uri="{FF2B5EF4-FFF2-40B4-BE49-F238E27FC236}">
                <a16:creationId xmlns="" xmlns:a16="http://schemas.microsoft.com/office/drawing/2014/main" id="{A87BF99B-6478-4B77-AB07-FDEAF8686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60198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Photos courtesy of U.S. Fish and Wildlife Service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="" xmlns:a16="http://schemas.microsoft.com/office/drawing/2014/main" id="{B4C032B1-9496-4175-A824-77A507C6D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5200" y="2895600"/>
            <a:ext cx="4734332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7619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01000" cy="990600"/>
          </a:xfrm>
        </p:spPr>
        <p:txBody>
          <a:bodyPr/>
          <a:lstStyle/>
          <a:p>
            <a:r>
              <a:rPr lang="en-US" dirty="0"/>
              <a:t>How Are Birds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001000" cy="31242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000" b="1" dirty="0"/>
              <a:t>Pairs: 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/>
              <a:t>Look at your two bird photos and talk about how the birds are different from each other. 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/>
              <a:t>What variations do they have for the same traits?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/>
              <a:t>Record these differences in your notebook. 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1467" y="4344133"/>
            <a:ext cx="1592437" cy="2179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85418" y="4358311"/>
            <a:ext cx="1447800" cy="2179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04" r="19833"/>
          <a:stretch/>
        </p:blipFill>
        <p:spPr bwMode="auto">
          <a:xfrm>
            <a:off x="4257074" y="4358311"/>
            <a:ext cx="1447800" cy="2179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591" r="18503"/>
          <a:stretch/>
        </p:blipFill>
        <p:spPr bwMode="auto">
          <a:xfrm>
            <a:off x="5862400" y="4344133"/>
            <a:ext cx="2358043" cy="21640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1A7D987-D144-4EE5-BE7A-DF585C372EE1}"/>
              </a:ext>
            </a:extLst>
          </p:cNvPr>
          <p:cNvSpPr txBox="1"/>
          <p:nvPr/>
        </p:nvSpPr>
        <p:spPr>
          <a:xfrm>
            <a:off x="5493328" y="6517179"/>
            <a:ext cx="28328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U.S. Fish and Wildlife Service &amp; pixabay.com</a:t>
            </a:r>
          </a:p>
        </p:txBody>
      </p:sp>
    </p:spTree>
    <p:extLst>
      <p:ext uri="{BB962C8B-B14F-4D97-AF65-F5344CB8AC3E}">
        <p14:creationId xmlns="" xmlns:p14="http://schemas.microsoft.com/office/powerpoint/2010/main" val="3464260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990600"/>
          </a:xfrm>
        </p:spPr>
        <p:txBody>
          <a:bodyPr/>
          <a:lstStyle/>
          <a:p>
            <a:r>
              <a:rPr lang="en-US" dirty="0"/>
              <a:t>What Variations Did You Find?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23622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Share your pictures and observations with the other pair in your group. 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Tell them about the differences or variations you noticed in the birds’ traits.</a:t>
            </a:r>
          </a:p>
        </p:txBody>
      </p:sp>
      <p:pic>
        <p:nvPicPr>
          <p:cNvPr id="21" name="Picture 5">
            <a:extLst>
              <a:ext uri="{FF2B5EF4-FFF2-40B4-BE49-F238E27FC236}">
                <a16:creationId xmlns="" xmlns:a16="http://schemas.microsoft.com/office/drawing/2014/main" id="{0C6FC48E-5AD8-4822-B0C5-92CEBE2A1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1467" y="4061500"/>
            <a:ext cx="1592437" cy="2179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38B189E2-4887-4C12-AA95-475BFA5D0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8793" y="4092303"/>
            <a:ext cx="1447800" cy="2179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>
            <a:extLst>
              <a:ext uri="{FF2B5EF4-FFF2-40B4-BE49-F238E27FC236}">
                <a16:creationId xmlns="" xmlns:a16="http://schemas.microsoft.com/office/drawing/2014/main" id="{F06DCF8E-8FDA-4430-AFD1-F8A2CF634A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04" r="19833"/>
          <a:stretch/>
        </p:blipFill>
        <p:spPr bwMode="auto">
          <a:xfrm>
            <a:off x="4257074" y="4108929"/>
            <a:ext cx="1447800" cy="2179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="" xmlns:a16="http://schemas.microsoft.com/office/drawing/2014/main" id="{BFAE8C2A-A5BA-4F73-8804-74E958F281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591" r="18503"/>
          <a:stretch/>
        </p:blipFill>
        <p:spPr bwMode="auto">
          <a:xfrm>
            <a:off x="5879025" y="4128002"/>
            <a:ext cx="2358043" cy="21640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F4C01102-E159-4C92-9347-785C718C5634}"/>
              </a:ext>
            </a:extLst>
          </p:cNvPr>
          <p:cNvSpPr txBox="1"/>
          <p:nvPr/>
        </p:nvSpPr>
        <p:spPr>
          <a:xfrm>
            <a:off x="5463275" y="6317673"/>
            <a:ext cx="28328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U.S. Fish and Wildlife Service &amp; pixabay.com</a:t>
            </a:r>
          </a:p>
        </p:txBody>
      </p:sp>
    </p:spTree>
    <p:extLst>
      <p:ext uri="{BB962C8B-B14F-4D97-AF65-F5344CB8AC3E}">
        <p14:creationId xmlns="" xmlns:p14="http://schemas.microsoft.com/office/powerpoint/2010/main" val="34642602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4208</TotalTime>
  <Words>506</Words>
  <Application>Microsoft Office PowerPoint</Application>
  <PresentationFormat>On-screen Show (4:3)</PresentationFormat>
  <Paragraphs>69</Paragraphs>
  <Slides>14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Variations in plants and animals Lesson 1c</vt:lpstr>
      <vt:lpstr>Review: Birds and Plants </vt:lpstr>
      <vt:lpstr>Review: Birds and Plants </vt:lpstr>
      <vt:lpstr>Unit Central Question </vt:lpstr>
      <vt:lpstr>Today’s Focus Questions</vt:lpstr>
      <vt:lpstr>How Are Birds Alike and Different?</vt:lpstr>
      <vt:lpstr>A New Science Word</vt:lpstr>
      <vt:lpstr>How Are Birds Different?</vt:lpstr>
      <vt:lpstr>What Variations Did You Find?</vt:lpstr>
      <vt:lpstr>Bird Traits and Variations</vt:lpstr>
      <vt:lpstr>Let’s Summarize!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193</cp:revision>
  <dcterms:created xsi:type="dcterms:W3CDTF">2014-06-10T18:20:14Z</dcterms:created>
  <dcterms:modified xsi:type="dcterms:W3CDTF">2019-12-12T17:28:23Z</dcterms:modified>
</cp:coreProperties>
</file>