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99" r:id="rId2"/>
    <p:sldId id="335" r:id="rId3"/>
    <p:sldId id="376" r:id="rId4"/>
    <p:sldId id="382" r:id="rId5"/>
    <p:sldId id="379" r:id="rId6"/>
    <p:sldId id="353" r:id="rId7"/>
    <p:sldId id="356" r:id="rId8"/>
    <p:sldId id="336" r:id="rId9"/>
    <p:sldId id="337" r:id="rId10"/>
    <p:sldId id="380" r:id="rId11"/>
    <p:sldId id="383" r:id="rId12"/>
    <p:sldId id="338" r:id="rId13"/>
    <p:sldId id="381" r:id="rId14"/>
    <p:sldId id="378" r:id="rId15"/>
    <p:sldId id="384" r:id="rId16"/>
    <p:sldId id="352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mast" initials="C" lastIdx="1" clrIdx="0">
    <p:extLst>
      <p:ext uri="{19B8F6BF-5375-455C-9EA6-DF929625EA0E}">
        <p15:presenceInfo xmlns:p15="http://schemas.microsoft.com/office/powerpoint/2012/main" userId="Cemas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89602" autoAdjust="0"/>
  </p:normalViewPr>
  <p:slideViewPr>
    <p:cSldViewPr snapToGrid="0">
      <p:cViewPr varScale="1">
        <p:scale>
          <a:sx n="102" d="100"/>
          <a:sy n="102" d="100"/>
        </p:scale>
        <p:origin x="10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A2B89E3-D880-4F57-A282-BA095BB82A43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C27610E-A2C8-4EF8-B126-EC586BCDFC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815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585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488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488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6213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5067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506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088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Write student ideas on the board.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90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Write student ideas on the board.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90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968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850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06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743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1A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Does the Surface of Earth Look Like?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66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838200"/>
          </a:xfrm>
        </p:spPr>
        <p:txBody>
          <a:bodyPr>
            <a:noAutofit/>
          </a:bodyPr>
          <a:lstStyle/>
          <a:p>
            <a:r>
              <a:rPr lang="en-US" dirty="0"/>
              <a:t>What Are Landforms?</a:t>
            </a:r>
          </a:p>
        </p:txBody>
      </p:sp>
      <p:pic>
        <p:nvPicPr>
          <p:cNvPr id="17" name="Picture 4" descr="Image result for grand canyon">
            <a:extLst>
              <a:ext uri="{FF2B5EF4-FFF2-40B4-BE49-F238E27FC236}">
                <a16:creationId xmlns:a16="http://schemas.microsoft.com/office/drawing/2014/main" id="{DC484189-948F-476C-9569-46BE3792E3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5280" y="3956801"/>
            <a:ext cx="3802571" cy="252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B83FD87-E94C-4FF6-889E-4A7F7F0666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280" y="1371600"/>
            <a:ext cx="3802571" cy="243839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EF761A5-36EA-442B-A6BF-FA0C614B9FF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" y="2622645"/>
            <a:ext cx="3429000" cy="266831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1016852-844C-436D-95D5-A4FB955E7D45}"/>
              </a:ext>
            </a:extLst>
          </p:cNvPr>
          <p:cNvSpPr/>
          <p:nvPr/>
        </p:nvSpPr>
        <p:spPr>
          <a:xfrm>
            <a:off x="5638800" y="6477000"/>
            <a:ext cx="26003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Murray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Foubister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/Wikipedia Commons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F986B6-24AB-4759-8E5F-9CB27E9FC005}"/>
              </a:ext>
            </a:extLst>
          </p:cNvPr>
          <p:cNvSpPr txBox="1"/>
          <p:nvPr/>
        </p:nvSpPr>
        <p:spPr>
          <a:xfrm>
            <a:off x="1730069" y="5290957"/>
            <a:ext cx="24609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Steve Bennett/Wikipedia Commons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D8D546-1B6B-499C-93B4-1858E7AFD729}"/>
              </a:ext>
            </a:extLst>
          </p:cNvPr>
          <p:cNvSpPr txBox="1"/>
          <p:nvPr/>
        </p:nvSpPr>
        <p:spPr>
          <a:xfrm>
            <a:off x="6858000" y="3778129"/>
            <a:ext cx="14430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Pxhere.com</a:t>
            </a:r>
          </a:p>
        </p:txBody>
      </p:sp>
    </p:spTree>
    <p:extLst>
      <p:ext uri="{BB962C8B-B14F-4D97-AF65-F5344CB8AC3E}">
        <p14:creationId xmlns:p14="http://schemas.microsoft.com/office/powerpoint/2010/main" val="2368159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838200"/>
          </a:xfrm>
        </p:spPr>
        <p:txBody>
          <a:bodyPr>
            <a:noAutofit/>
          </a:bodyPr>
          <a:lstStyle/>
          <a:p>
            <a:r>
              <a:rPr lang="en-US" dirty="0"/>
              <a:t>What Are Landforms?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1295400"/>
            <a:ext cx="77724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Scientists call the natural features of the land </a:t>
            </a:r>
            <a:r>
              <a:rPr lang="en-US" sz="3200" b="1" dirty="0">
                <a:latin typeface="Calibri" pitchFamily="34" charset="0"/>
              </a:rPr>
              <a:t>landforms</a:t>
            </a:r>
            <a:r>
              <a:rPr lang="en-US" sz="3200" dirty="0">
                <a:latin typeface="Calibri" pitchFamily="34" charset="0"/>
              </a:rPr>
              <a:t>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A landform is something natural formed out of the land.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Landforms are the </a:t>
            </a:r>
            <a:r>
              <a:rPr lang="en-US" sz="3200" b="1" dirty="0">
                <a:latin typeface="Calibri" pitchFamily="34" charset="0"/>
              </a:rPr>
              <a:t>shape</a:t>
            </a:r>
            <a:r>
              <a:rPr lang="en-US" sz="3200" dirty="0">
                <a:latin typeface="Calibri" pitchFamily="34" charset="0"/>
              </a:rPr>
              <a:t> of Earth’s surface.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Mountains are one example of a landform.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The things people build are </a:t>
            </a:r>
            <a:r>
              <a:rPr lang="en-US" sz="3200" b="1" dirty="0">
                <a:latin typeface="Calibri" pitchFamily="34" charset="0"/>
              </a:rPr>
              <a:t>not</a:t>
            </a:r>
            <a:r>
              <a:rPr lang="en-US" sz="3200" dirty="0">
                <a:latin typeface="Calibri" pitchFamily="34" charset="0"/>
              </a:rPr>
              <a:t> landforms.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Things that grown on the land are </a:t>
            </a:r>
            <a:r>
              <a:rPr lang="en-US" sz="3200" b="1" dirty="0">
                <a:latin typeface="Calibri" pitchFamily="34" charset="0"/>
              </a:rPr>
              <a:t>not</a:t>
            </a:r>
            <a:r>
              <a:rPr lang="en-US" sz="3200" dirty="0">
                <a:latin typeface="Calibri" pitchFamily="34" charset="0"/>
              </a:rPr>
              <a:t> landforms.</a:t>
            </a:r>
          </a:p>
        </p:txBody>
      </p:sp>
    </p:spTree>
    <p:extLst>
      <p:ext uri="{BB962C8B-B14F-4D97-AF65-F5344CB8AC3E}">
        <p14:creationId xmlns:p14="http://schemas.microsoft.com/office/powerpoint/2010/main" val="2368159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 fontScale="90000"/>
          </a:bodyPr>
          <a:lstStyle/>
          <a:p>
            <a:pPr lvl="0"/>
            <a:br>
              <a:rPr lang="en-US" sz="4400" dirty="0"/>
            </a:br>
            <a:r>
              <a:rPr lang="en-US" sz="4400" dirty="0"/>
              <a:t>Different Kinds of Landforms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371600"/>
            <a:ext cx="5943600" cy="2895600"/>
          </a:xfrm>
        </p:spPr>
        <p:txBody>
          <a:bodyPr numCol="2"/>
          <a:lstStyle/>
          <a:p>
            <a:pPr marL="365760" indent="-365760">
              <a:spcBef>
                <a:spcPts val="600"/>
              </a:spcBef>
            </a:pPr>
            <a:r>
              <a:rPr lang="en-US" sz="3200" dirty="0"/>
              <a:t>Mountain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Hill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Plain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Valley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Canyon</a:t>
            </a:r>
          </a:p>
          <a:p>
            <a:pPr marL="365760" indent="-365760">
              <a:spcBef>
                <a:spcPts val="600"/>
              </a:spcBef>
            </a:pPr>
            <a:endParaRPr lang="en-US" sz="3200" dirty="0"/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Plateau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River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Lake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Delta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4343400"/>
            <a:ext cx="800100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How would you describe each landform? What shape does it have?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ideas do you have for building each landform out of sand?</a:t>
            </a:r>
          </a:p>
        </p:txBody>
      </p:sp>
    </p:spTree>
    <p:extLst>
      <p:ext uri="{BB962C8B-B14F-4D97-AF65-F5344CB8AC3E}">
        <p14:creationId xmlns:p14="http://schemas.microsoft.com/office/powerpoint/2010/main" val="1085348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Landforms in Our Community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7620000" cy="471830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Have you seen any of these landforms in our community?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In your science notebook, sketch two </a:t>
            </a:r>
            <a:br>
              <a:rPr lang="en-US" sz="3200" dirty="0"/>
            </a:br>
            <a:r>
              <a:rPr lang="en-US" sz="3200" dirty="0"/>
              <a:t>of the landforms you’ve seen near </a:t>
            </a:r>
            <a:br>
              <a:rPr lang="en-US" sz="3200" dirty="0"/>
            </a:br>
            <a:r>
              <a:rPr lang="en-US" sz="3200" dirty="0"/>
              <a:t>your home or school.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Use colored pencils or crayons.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Make sure to label your drawings!</a:t>
            </a:r>
          </a:p>
        </p:txBody>
      </p:sp>
    </p:spTree>
    <p:extLst>
      <p:ext uri="{BB962C8B-B14F-4D97-AF65-F5344CB8AC3E}">
        <p14:creationId xmlns:p14="http://schemas.microsoft.com/office/powerpoint/2010/main" val="1340142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What does the surface of Earth look like?</a:t>
            </a:r>
          </a:p>
          <a:p>
            <a:pPr marL="731520" lvl="1" indent="-365760">
              <a:spcBef>
                <a:spcPts val="2400"/>
              </a:spcBef>
            </a:pPr>
            <a:r>
              <a:rPr lang="en-US" sz="3200" dirty="0"/>
              <a:t>Share your ideas with an elbow partner.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Think about your landform drawings and all of the pictures we looked at today. </a:t>
            </a:r>
          </a:p>
        </p:txBody>
      </p:sp>
    </p:spTree>
    <p:extLst>
      <p:ext uri="{BB962C8B-B14F-4D97-AF65-F5344CB8AC3E}">
        <p14:creationId xmlns:p14="http://schemas.microsoft.com/office/powerpoint/2010/main" val="2482241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lvl="1" indent="-365760">
              <a:spcBef>
                <a:spcPts val="600"/>
              </a:spcBef>
            </a:pPr>
            <a:r>
              <a:rPr lang="en-US" sz="3200" dirty="0"/>
              <a:t>Earth’s surface has many different shapes or features called </a:t>
            </a:r>
            <a:r>
              <a:rPr lang="en-US" sz="3200" b="1" dirty="0"/>
              <a:t>landforms</a:t>
            </a:r>
            <a:r>
              <a:rPr lang="en-US" sz="3200" dirty="0"/>
              <a:t>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Some landforms rise high above Earth’s surface, and others cut deep into the surface.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The things people make and the things that grow on the land are </a:t>
            </a:r>
            <a:r>
              <a:rPr lang="en-US" sz="3200" b="1" dirty="0"/>
              <a:t>not</a:t>
            </a:r>
            <a:r>
              <a:rPr lang="en-US" sz="3200" dirty="0"/>
              <a:t> landforms.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24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use ideas about landforms to build models out of sand.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Tonight, see if you can come up with some new ideas for making all of these different landform shapes! </a:t>
            </a:r>
          </a:p>
        </p:txBody>
      </p:sp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 fontScale="90000"/>
          </a:bodyPr>
          <a:lstStyle/>
          <a:p>
            <a:pPr lvl="0"/>
            <a:br>
              <a:rPr lang="en-US" dirty="0"/>
            </a:br>
            <a:r>
              <a:rPr lang="en-US" sz="4400" dirty="0"/>
              <a:t>Unit Central Questions</a:t>
            </a:r>
            <a:br>
              <a:rPr lang="en-US" sz="4900" dirty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010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does the surface of Earth look like? </a:t>
            </a:r>
            <a:br>
              <a:rPr lang="en-US" sz="3200" dirty="0"/>
            </a:br>
            <a:r>
              <a:rPr lang="en-US" sz="3200" dirty="0"/>
              <a:t>Does it ever change?</a:t>
            </a:r>
          </a:p>
        </p:txBody>
      </p:sp>
    </p:spTree>
    <p:extLst>
      <p:ext uri="{BB962C8B-B14F-4D97-AF65-F5344CB8AC3E}">
        <p14:creationId xmlns:p14="http://schemas.microsoft.com/office/powerpoint/2010/main" val="2323962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Is a Surface?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600200"/>
            <a:ext cx="79248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is the surface of your hand?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is the surface of your head?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How is the surface of your head different from the inside of your head?</a:t>
            </a:r>
          </a:p>
        </p:txBody>
      </p:sp>
    </p:spTree>
    <p:extLst>
      <p:ext uri="{BB962C8B-B14F-4D97-AF65-F5344CB8AC3E}">
        <p14:creationId xmlns:p14="http://schemas.microsoft.com/office/powerpoint/2010/main" val="3190706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Is a Surface?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33549" y="1524000"/>
            <a:ext cx="5676901" cy="567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10658" y="6216878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6002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do you think Earth’s surface is?</a:t>
            </a:r>
          </a:p>
        </p:txBody>
      </p:sp>
    </p:spTree>
    <p:extLst>
      <p:ext uri="{BB962C8B-B14F-4D97-AF65-F5344CB8AC3E}">
        <p14:creationId xmlns:p14="http://schemas.microsoft.com/office/powerpoint/2010/main" val="3190706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What Is a Surface?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61260" y="2322635"/>
            <a:ext cx="4221480" cy="405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27364" y="6381750"/>
            <a:ext cx="10839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 of USGS.gov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5240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Where is Earth’s surface in this diagram?</a:t>
            </a:r>
          </a:p>
        </p:txBody>
      </p:sp>
    </p:spTree>
    <p:extLst>
      <p:ext uri="{BB962C8B-B14F-4D97-AF65-F5344CB8AC3E}">
        <p14:creationId xmlns:p14="http://schemas.microsoft.com/office/powerpoint/2010/main" val="506287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Describe the Surface of Earth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" y="1219201"/>
            <a:ext cx="5486400" cy="2514600"/>
          </a:xfrm>
        </p:spPr>
      </p:pic>
      <p:sp>
        <p:nvSpPr>
          <p:cNvPr id="7" name="TextBox 6"/>
          <p:cNvSpPr txBox="1"/>
          <p:nvPr/>
        </p:nvSpPr>
        <p:spPr>
          <a:xfrm>
            <a:off x="4800600" y="3733800"/>
            <a:ext cx="1417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Pexels.com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0" y="3962400"/>
            <a:ext cx="5486400" cy="252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172200" y="6477000"/>
            <a:ext cx="2286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Gretchen L.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Grammer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Flickr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302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Describe the Surface of Earth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181100"/>
            <a:ext cx="4331012" cy="2786216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256" y="1181100"/>
            <a:ext cx="3605636" cy="5293442"/>
          </a:xfrm>
        </p:spPr>
      </p:pic>
      <p:sp>
        <p:nvSpPr>
          <p:cNvPr id="8" name="Rectangle 7"/>
          <p:cNvSpPr/>
          <p:nvPr/>
        </p:nvSpPr>
        <p:spPr>
          <a:xfrm>
            <a:off x="2438400" y="3962400"/>
            <a:ext cx="243368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Andy Arthur/Wikimedia Commons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C0786E-1163-4D49-8090-AE20C9F3B20F}"/>
              </a:ext>
            </a:extLst>
          </p:cNvPr>
          <p:cNvSpPr/>
          <p:nvPr/>
        </p:nvSpPr>
        <p:spPr>
          <a:xfrm>
            <a:off x="6128483" y="6455605"/>
            <a:ext cx="262283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Daquella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Manera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3400" y="4177844"/>
            <a:ext cx="4343400" cy="2299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529348" y="6459794"/>
            <a:ext cx="23535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Coolcaesar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/Wikipedia Commons</a:t>
            </a:r>
          </a:p>
        </p:txBody>
      </p:sp>
    </p:spTree>
    <p:extLst>
      <p:ext uri="{BB962C8B-B14F-4D97-AF65-F5344CB8AC3E}">
        <p14:creationId xmlns:p14="http://schemas.microsoft.com/office/powerpoint/2010/main" val="3701275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Today’s Focus Question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648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does the surface of Earth look like? 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ile:Boston city h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792" y="4267200"/>
            <a:ext cx="3407207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grand canyon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5280" y="4267200"/>
            <a:ext cx="3802571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280" y="1371600"/>
            <a:ext cx="3802571" cy="2514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FF5014-C635-44A9-8EC5-1CF2CE4B48E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" y="1371600"/>
            <a:ext cx="3429000" cy="2514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Is it Natural or Did Someone Make It?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11" name="Rectangle 10"/>
          <p:cNvSpPr/>
          <p:nvPr/>
        </p:nvSpPr>
        <p:spPr>
          <a:xfrm>
            <a:off x="5562600" y="6477000"/>
            <a:ext cx="26003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Murray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Foubister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/Wikipedia Commons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2600" y="3886200"/>
            <a:ext cx="24609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Steve Bennett/Wikipedia Commons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6477000"/>
            <a:ext cx="24865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Daniel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Schwen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/Wikipedia Commons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0" y="3886200"/>
            <a:ext cx="14430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Pxhere.com</a:t>
            </a:r>
          </a:p>
        </p:txBody>
      </p:sp>
    </p:spTree>
    <p:extLst>
      <p:ext uri="{BB962C8B-B14F-4D97-AF65-F5344CB8AC3E}">
        <p14:creationId xmlns:p14="http://schemas.microsoft.com/office/powerpoint/2010/main" val="14595798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7534</TotalTime>
  <Words>478</Words>
  <Application>Microsoft Office PowerPoint</Application>
  <PresentationFormat>On-screen Show (4:3)</PresentationFormat>
  <Paragraphs>84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Clarity</vt:lpstr>
      <vt:lpstr>Earth’s Changing Surface Lesson 1A</vt:lpstr>
      <vt:lpstr> Unit Central Questions </vt:lpstr>
      <vt:lpstr>What Is a Surface?</vt:lpstr>
      <vt:lpstr>What Is a Surface?</vt:lpstr>
      <vt:lpstr>What Is a Surface?</vt:lpstr>
      <vt:lpstr>Describe the Surface of Earth</vt:lpstr>
      <vt:lpstr>Describe the Surface of Earth</vt:lpstr>
      <vt:lpstr> Today’s Focus Question </vt:lpstr>
      <vt:lpstr> Is it Natural or Did Someone Make It? </vt:lpstr>
      <vt:lpstr>What Are Landforms?</vt:lpstr>
      <vt:lpstr>What Are Landforms?</vt:lpstr>
      <vt:lpstr> Different Kinds of Landforms </vt:lpstr>
      <vt:lpstr>Landforms in Our Community</vt:lpstr>
      <vt:lpstr>Let’s Summarize!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179</cp:revision>
  <cp:lastPrinted>2018-02-28T19:50:15Z</cp:lastPrinted>
  <dcterms:created xsi:type="dcterms:W3CDTF">2014-06-10T18:20:14Z</dcterms:created>
  <dcterms:modified xsi:type="dcterms:W3CDTF">2020-01-07T16:46:23Z</dcterms:modified>
</cp:coreProperties>
</file>