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53" r:id="rId2"/>
    <p:sldId id="354" r:id="rId3"/>
    <p:sldId id="355" r:id="rId4"/>
    <p:sldId id="356" r:id="rId5"/>
    <p:sldId id="357" r:id="rId6"/>
    <p:sldId id="358" r:id="rId7"/>
    <p:sldId id="359" r:id="rId8"/>
    <p:sldId id="360" r:id="rId9"/>
    <p:sldId id="361" r:id="rId1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mast" initials="C" lastIdx="1" clrIdx="0">
    <p:extLst>
      <p:ext uri="{19B8F6BF-5375-455C-9EA6-DF929625EA0E}">
        <p15:presenceInfo xmlns:p15="http://schemas.microsoft.com/office/powerpoint/2012/main" userId="Cemas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>
      <p:cViewPr varScale="1">
        <p:scale>
          <a:sx n="102" d="100"/>
          <a:sy n="102" d="100"/>
        </p:scale>
        <p:origin x="10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A2B89E3-D880-4F57-A282-BA095BB82A43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C27610E-A2C8-4EF8-B126-EC586BCDFC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815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06E7AD-EA54-4E2D-8EF0-28799EB60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Mountain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C4D4CD4-8DB2-41B7-A1A6-96408A85E7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049" y="1600200"/>
            <a:ext cx="7283901" cy="48768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63F718-563C-45B0-A246-6C61918AC11F}"/>
              </a:ext>
            </a:extLst>
          </p:cNvPr>
          <p:cNvSpPr txBox="1"/>
          <p:nvPr/>
        </p:nvSpPr>
        <p:spPr>
          <a:xfrm>
            <a:off x="5257800" y="6477000"/>
            <a:ext cx="30348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Photo courtesy of Bede735/Wikimedia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1508850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E576B-7FB8-4AB9-A7A5-6C319595F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Hill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E67405E-02F5-4B98-95EE-FA6CF4ADBC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524000"/>
            <a:ext cx="7848600" cy="47244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D83F11-5B40-448F-BD28-BF4A2C56EED0}"/>
              </a:ext>
            </a:extLst>
          </p:cNvPr>
          <p:cNvSpPr txBox="1"/>
          <p:nvPr/>
        </p:nvSpPr>
        <p:spPr>
          <a:xfrm>
            <a:off x="5181600" y="6248400"/>
            <a:ext cx="3321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Photo courtesy of www.zoqy.net/Wikimedia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1290106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651DF-041E-4761-8BAD-A3DF2002A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Plain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92CE28-A2B6-48E2-841C-C7CC7022F2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524001"/>
            <a:ext cx="8001000" cy="47244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27524B-2018-49DF-B032-87A73FAAC633}"/>
              </a:ext>
            </a:extLst>
          </p:cNvPr>
          <p:cNvSpPr txBox="1"/>
          <p:nvPr/>
        </p:nvSpPr>
        <p:spPr>
          <a:xfrm>
            <a:off x="5257800" y="6324600"/>
            <a:ext cx="3390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 Photo courtesy of </a:t>
            </a:r>
            <a:r>
              <a:rPr lang="en-US" sz="1000" dirty="0" err="1"/>
              <a:t>IveGoneAway</a:t>
            </a:r>
            <a:r>
              <a:rPr lang="en-US" sz="1000" dirty="0"/>
              <a:t>/Wikimedia Commons </a:t>
            </a:r>
          </a:p>
        </p:txBody>
      </p:sp>
    </p:spTree>
    <p:extLst>
      <p:ext uri="{BB962C8B-B14F-4D97-AF65-F5344CB8AC3E}">
        <p14:creationId xmlns:p14="http://schemas.microsoft.com/office/powerpoint/2010/main" val="946067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BD3EB-725A-42FA-B742-0FF196C24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Valley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8811D5-17B1-44A8-99EF-A783B34D2E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524000"/>
            <a:ext cx="7924800" cy="46482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7D67033-70BE-4141-ACF7-AE6EB5B26901}"/>
              </a:ext>
            </a:extLst>
          </p:cNvPr>
          <p:cNvSpPr/>
          <p:nvPr/>
        </p:nvSpPr>
        <p:spPr>
          <a:xfrm>
            <a:off x="5562600" y="6248400"/>
            <a:ext cx="3124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Photo courtesy of Gh5046/Wikimedia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2016959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23F02-742D-4757-ACF7-E319B4323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Canyon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EE0CA9F-4FE4-4C4F-987F-CD556CFD55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94" y="1524000"/>
            <a:ext cx="7837906" cy="4724399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0D4FF99-DDD9-4E00-A67C-9FCA10EB9114}"/>
              </a:ext>
            </a:extLst>
          </p:cNvPr>
          <p:cNvSpPr/>
          <p:nvPr/>
        </p:nvSpPr>
        <p:spPr>
          <a:xfrm>
            <a:off x="6477000" y="6248400"/>
            <a:ext cx="1981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833018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C9F64-4A1A-4C08-AEEC-80151E923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Plateau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3BDA554-EC5B-43E2-BA20-3EB8DAD283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524000"/>
            <a:ext cx="8001000" cy="4829175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15AF8D-A2EA-4C82-A42A-2EAA7FEB9F94}"/>
              </a:ext>
            </a:extLst>
          </p:cNvPr>
          <p:cNvSpPr/>
          <p:nvPr/>
        </p:nvSpPr>
        <p:spPr>
          <a:xfrm>
            <a:off x="5029200" y="6353175"/>
            <a:ext cx="36385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Photo courtesy of Robert </a:t>
            </a:r>
            <a:r>
              <a:rPr lang="en-US" sz="1000" dirty="0" err="1"/>
              <a:t>Raderschatt</a:t>
            </a:r>
            <a:r>
              <a:rPr lang="en-US" sz="1000" dirty="0"/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2311125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5D4FB-DF74-464D-9C7A-7966D4A6F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River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5215120-8426-40E0-8221-09FDAD203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524000"/>
            <a:ext cx="7772400" cy="48768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6769481-3AE6-468B-870B-8263D4152ACC}"/>
              </a:ext>
            </a:extLst>
          </p:cNvPr>
          <p:cNvSpPr/>
          <p:nvPr/>
        </p:nvSpPr>
        <p:spPr>
          <a:xfrm>
            <a:off x="6400800" y="6400800"/>
            <a:ext cx="1981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030381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5BFED-66B6-48B6-8A75-C14E1DDDB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33400"/>
            <a:ext cx="7848600" cy="990600"/>
          </a:xfrm>
        </p:spPr>
        <p:txBody>
          <a:bodyPr/>
          <a:lstStyle/>
          <a:p>
            <a:r>
              <a:rPr lang="en-US" dirty="0"/>
              <a:t>Lake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A66B52F-B255-4536-99F8-03D3A083E6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600200"/>
            <a:ext cx="7772400" cy="47244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126351D-4FD3-479A-B179-208DC091D30A}"/>
              </a:ext>
            </a:extLst>
          </p:cNvPr>
          <p:cNvSpPr/>
          <p:nvPr/>
        </p:nvSpPr>
        <p:spPr>
          <a:xfrm>
            <a:off x="6477000" y="6324600"/>
            <a:ext cx="1981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14975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C7317-ABE0-496E-A0C0-A13EF90B6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990600"/>
          </a:xfrm>
        </p:spPr>
        <p:txBody>
          <a:bodyPr/>
          <a:lstStyle/>
          <a:p>
            <a:r>
              <a:rPr lang="en-US" dirty="0"/>
              <a:t>Delta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0259E87-2A53-49D9-BC24-8735C776A0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371601"/>
            <a:ext cx="7772400" cy="4952999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15E2836-A615-4027-9411-4116E1C40318}"/>
              </a:ext>
            </a:extLst>
          </p:cNvPr>
          <p:cNvSpPr/>
          <p:nvPr/>
        </p:nvSpPr>
        <p:spPr>
          <a:xfrm>
            <a:off x="5105400" y="6400800"/>
            <a:ext cx="3809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Photo courtesy of Arthur </a:t>
            </a:r>
            <a:r>
              <a:rPr lang="en-US" sz="1000" dirty="0" err="1"/>
              <a:t>Belala</a:t>
            </a:r>
            <a:r>
              <a:rPr lang="en-US" sz="1000" dirty="0"/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5440479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7533</TotalTime>
  <Words>76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Clarity</vt:lpstr>
      <vt:lpstr>Mountain</vt:lpstr>
      <vt:lpstr>Hill</vt:lpstr>
      <vt:lpstr>Plain</vt:lpstr>
      <vt:lpstr>Valley</vt:lpstr>
      <vt:lpstr>Canyon</vt:lpstr>
      <vt:lpstr>Plateau</vt:lpstr>
      <vt:lpstr>River</vt:lpstr>
      <vt:lpstr>Lake</vt:lpstr>
      <vt:lpstr>Delta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193</cp:revision>
  <cp:lastPrinted>2018-02-28T19:50:15Z</cp:lastPrinted>
  <dcterms:created xsi:type="dcterms:W3CDTF">2014-06-10T18:20:14Z</dcterms:created>
  <dcterms:modified xsi:type="dcterms:W3CDTF">2020-01-07T16:45:59Z</dcterms:modified>
</cp:coreProperties>
</file>