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391" r:id="rId2"/>
    <p:sldId id="393" r:id="rId3"/>
    <p:sldId id="394" r:id="rId4"/>
    <p:sldId id="395" r:id="rId5"/>
    <p:sldId id="396" r:id="rId6"/>
    <p:sldId id="397" r:id="rId7"/>
    <p:sldId id="389" r:id="rId8"/>
    <p:sldId id="398" r:id="rId9"/>
    <p:sldId id="390" r:id="rId10"/>
    <p:sldId id="35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80" autoAdjust="0"/>
    <p:restoredTop sz="89602" autoAdjust="0"/>
  </p:normalViewPr>
  <p:slideViewPr>
    <p:cSldViewPr>
      <p:cViewPr varScale="1">
        <p:scale>
          <a:sx n="65" d="100"/>
          <a:sy n="65" d="100"/>
        </p:scale>
        <p:origin x="-16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1585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78855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788554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78855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78855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Earth’s Changing Surface Lesson 4b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543800" cy="2209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What Causes Landforms to Change? What Is Our Evidence?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953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76600" y="5029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953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58000" y="5029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Next Time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76800"/>
          </a:xfrm>
        </p:spPr>
        <p:txBody>
          <a:bodyPr/>
          <a:lstStyle/>
          <a:p>
            <a:pPr marL="0">
              <a:buNone/>
            </a:pPr>
            <a:r>
              <a:rPr lang="en-US" sz="3200" b="1" dirty="0"/>
              <a:t>Think about this: </a:t>
            </a:r>
            <a:r>
              <a:rPr lang="en-US" sz="3200" dirty="0"/>
              <a:t>If it took 50 years for the Grand Canyon to get 2 centimeters deeper, it will take more than 500 years for it to get 30 centimeters deeper!</a:t>
            </a:r>
          </a:p>
          <a:p>
            <a:pPr marL="0">
              <a:spcBef>
                <a:spcPts val="1800"/>
              </a:spcBef>
              <a:buNone/>
            </a:pPr>
            <a:r>
              <a:rPr lang="en-US" sz="3200" dirty="0"/>
              <a:t>In our next lesson, we’ll use what we’ve learned so far to investigate how quickly or slowly landforms change.</a:t>
            </a:r>
          </a:p>
        </p:txBody>
      </p:sp>
    </p:spTree>
    <p:extLst>
      <p:ext uri="{BB962C8B-B14F-4D97-AF65-F5344CB8AC3E}">
        <p14:creationId xmlns:p14="http://schemas.microsoft.com/office/powerpoint/2010/main" xmlns="" val="261262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What Causes Landforms to Change?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0" y="1447800"/>
            <a:ext cx="8305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ideas do you have so far? Think about what happened when the rain fell on our model.</a:t>
            </a:r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xmlns="" id="{4E4A040E-7E7D-4827-952B-E151A68DC3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33400" y="2797454"/>
            <a:ext cx="8153400" cy="3603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27E8E94-720A-4C8C-9EE9-AF604747D5DA}"/>
              </a:ext>
            </a:extLst>
          </p:cNvPr>
          <p:cNvSpPr txBox="1"/>
          <p:nvPr/>
        </p:nvSpPr>
        <p:spPr>
          <a:xfrm>
            <a:off x="6705600" y="6400800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W. Tyson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Joye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/NPS</a:t>
            </a:r>
            <a:endParaRPr lang="en-US" sz="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5558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077200" cy="12192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Our Questions and Wonderings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1219200"/>
          </a:xfrm>
        </p:spPr>
        <p:txBody>
          <a:bodyPr/>
          <a:lstStyle/>
          <a:p>
            <a:pPr marL="0" lvl="0" indent="0">
              <a:buNone/>
            </a:pPr>
            <a:r>
              <a:rPr lang="en-US" sz="3200" dirty="0"/>
              <a:t>Do you still have any questions or wonderings after our last investigation?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071F9539-2A4A-47D0-AD75-F29CFC8846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15999" y="2590801"/>
            <a:ext cx="2712001" cy="38099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E80F749-E960-4CB5-901F-B7F5A1EF9252}"/>
              </a:ext>
            </a:extLst>
          </p:cNvPr>
          <p:cNvSpPr txBox="1"/>
          <p:nvPr/>
        </p:nvSpPr>
        <p:spPr>
          <a:xfrm>
            <a:off x="4648200" y="6400800"/>
            <a:ext cx="12875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NPS.gov</a:t>
            </a:r>
          </a:p>
        </p:txBody>
      </p:sp>
    </p:spTree>
    <p:extLst>
      <p:ext uri="{BB962C8B-B14F-4D97-AF65-F5344CB8AC3E}">
        <p14:creationId xmlns:p14="http://schemas.microsoft.com/office/powerpoint/2010/main" xmlns="" val="1305338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Today’s Focus Questions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6482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We’ll continue thinking about these focus question from our last lesson:</a:t>
            </a:r>
          </a:p>
          <a:p>
            <a:pPr marL="731520" lvl="1" indent="0">
              <a:spcBef>
                <a:spcPts val="2400"/>
              </a:spcBef>
              <a:buNone/>
            </a:pPr>
            <a:r>
              <a:rPr lang="en-US" sz="3200" i="1" dirty="0"/>
              <a:t>What causes landforms to change? </a:t>
            </a:r>
            <a:br>
              <a:rPr lang="en-US" sz="3200" i="1" dirty="0"/>
            </a:br>
            <a:r>
              <a:rPr lang="en-US" sz="3200" i="1" dirty="0"/>
              <a:t>What is our evidence? </a:t>
            </a:r>
          </a:p>
        </p:txBody>
      </p:sp>
    </p:spTree>
    <p:extLst>
      <p:ext uri="{BB962C8B-B14F-4D97-AF65-F5344CB8AC3E}">
        <p14:creationId xmlns:p14="http://schemas.microsoft.com/office/powerpoint/2010/main" xmlns="" val="1749431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Our </a:t>
            </a:r>
            <a:r>
              <a:rPr lang="en-US" dirty="0" smtClean="0"/>
              <a:t>Model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264934" y="1936323"/>
            <a:ext cx="4614132" cy="38576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57800" y="6162679"/>
            <a:ext cx="1447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itchFamily="34" charset="0"/>
              </a:rPr>
              <a:t>Photo courtesy of BSCS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What Do You Predict?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/>
              <a:t>What do you think will happen when a river begins to flow over our model?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Make a sketch of the model and write </a:t>
            </a:r>
            <a:br>
              <a:rPr lang="en-US" sz="3200" dirty="0"/>
            </a:br>
            <a:r>
              <a:rPr lang="en-US" sz="3200" dirty="0"/>
              <a:t>your prediction on page 1 of your handout.</a:t>
            </a:r>
          </a:p>
          <a:p>
            <a:pPr marL="0" indent="0">
              <a:buNone/>
            </a:pPr>
            <a:endParaRPr lang="en-US" sz="28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92245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What Did You Observe?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happened when the river flowed over our model?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happened to the sand and soil?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Is this what you predicted?</a:t>
            </a:r>
          </a:p>
          <a:p>
            <a:endParaRPr lang="en-US" sz="28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5960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Your Ideas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How is our model </a:t>
            </a:r>
            <a:r>
              <a:rPr lang="en-US" sz="3200" b="1" dirty="0"/>
              <a:t>like</a:t>
            </a:r>
            <a:r>
              <a:rPr lang="en-US" sz="3200" dirty="0"/>
              <a:t> the Grand Canyon?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How is our model </a:t>
            </a:r>
            <a:r>
              <a:rPr lang="en-US" sz="3200" b="1" dirty="0"/>
              <a:t>not like </a:t>
            </a:r>
            <a:r>
              <a:rPr lang="en-US" sz="3200" dirty="0"/>
              <a:t>the Grand Canyon?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3200" dirty="0"/>
              <a:t>Do you think water can change the Grand Canyon? Why or why not?</a:t>
            </a:r>
          </a:p>
          <a:p>
            <a:pPr marL="365760" indent="-365760">
              <a:spcBef>
                <a:spcPts val="1200"/>
              </a:spcBef>
            </a:pPr>
            <a:endParaRPr lang="en-US" sz="3200" dirty="0"/>
          </a:p>
          <a:p>
            <a:endParaRPr lang="en-US" sz="28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85960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838200"/>
          </a:xfrm>
        </p:spPr>
        <p:txBody>
          <a:bodyPr>
            <a:normAutofit/>
          </a:bodyPr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057400" y="2819400"/>
            <a:ext cx="8229600" cy="487680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447800"/>
            <a:ext cx="79248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Our focus questions: </a:t>
            </a:r>
            <a:r>
              <a:rPr lang="en-US" sz="3200" dirty="0">
                <a:latin typeface="Calibri" pitchFamily="34" charset="0"/>
              </a:rPr>
              <a:t> </a:t>
            </a:r>
            <a:r>
              <a:rPr lang="en-US" sz="3200" i="1" dirty="0">
                <a:latin typeface="Calibri" pitchFamily="34" charset="0"/>
              </a:rPr>
              <a:t>What causes landforms to change? What is our evidence?</a:t>
            </a:r>
          </a:p>
          <a:p>
            <a:pPr marL="731520" indent="-365760">
              <a:spcBef>
                <a:spcPts val="24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Share your ideas and evidence with an elbow partner.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Be ready to share with the class.</a:t>
            </a:r>
          </a:p>
        </p:txBody>
      </p:sp>
    </p:spTree>
    <p:extLst>
      <p:ext uri="{BB962C8B-B14F-4D97-AF65-F5344CB8AC3E}">
        <p14:creationId xmlns:p14="http://schemas.microsoft.com/office/powerpoint/2010/main" xmlns="" val="23086659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5353</TotalTime>
  <Words>287</Words>
  <Application>Microsoft Office PowerPoint</Application>
  <PresentationFormat>On-screen Show (4:3)</PresentationFormat>
  <Paragraphs>47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Clarity</vt:lpstr>
      <vt:lpstr>Earth’s Changing Surface Lesson 4b</vt:lpstr>
      <vt:lpstr>What Causes Landforms to Change?</vt:lpstr>
      <vt:lpstr>Our Questions and Wonderings</vt:lpstr>
      <vt:lpstr> Today’s Focus Questions </vt:lpstr>
      <vt:lpstr>Our Model</vt:lpstr>
      <vt:lpstr>What Do You Predict?</vt:lpstr>
      <vt:lpstr>What Did You Observe?</vt:lpstr>
      <vt:lpstr>Your Ideas</vt:lpstr>
      <vt:lpstr>Let’s Summarize!</vt:lpstr>
      <vt:lpstr> Next Time 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117</cp:revision>
  <dcterms:created xsi:type="dcterms:W3CDTF">2014-06-10T18:20:14Z</dcterms:created>
  <dcterms:modified xsi:type="dcterms:W3CDTF">2019-12-07T19:35:31Z</dcterms:modified>
</cp:coreProperties>
</file>