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5"/>
  </p:notesMasterIdLst>
  <p:sldIdLst>
    <p:sldId id="386" r:id="rId2"/>
    <p:sldId id="336" r:id="rId3"/>
    <p:sldId id="378" r:id="rId4"/>
    <p:sldId id="387" r:id="rId5"/>
    <p:sldId id="380" r:id="rId6"/>
    <p:sldId id="389" r:id="rId7"/>
    <p:sldId id="338" r:id="rId8"/>
    <p:sldId id="384" r:id="rId9"/>
    <p:sldId id="376" r:id="rId10"/>
    <p:sldId id="391" r:id="rId11"/>
    <p:sldId id="390" r:id="rId12"/>
    <p:sldId id="392" r:id="rId13"/>
    <p:sldId id="35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621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5a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Quickly or Slowly Do Landforms Change? How Do We Know?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181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257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181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4200" y="5257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How quickly or slowly do landforms change over time? How do we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Let’s Summarize!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229600" cy="4876800"/>
          </a:xfrm>
        </p:spPr>
        <p:txBody>
          <a:bodyPr/>
          <a:lstStyle/>
          <a:p>
            <a:pPr marL="0" lvl="1" indent="0">
              <a:buNone/>
            </a:pPr>
            <a:r>
              <a:rPr lang="en-US" sz="3000" b="1" dirty="0"/>
              <a:t>Our focus questions: </a:t>
            </a:r>
            <a:r>
              <a:rPr lang="en-US" sz="3000" i="1" dirty="0"/>
              <a:t>How quickly or slowly do landforms change over time? How do we know?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dirty="0"/>
              <a:t>Answer these questions in your notebook using this sentence starter: </a:t>
            </a:r>
          </a:p>
          <a:p>
            <a:pPr marL="731520" indent="0">
              <a:spcBef>
                <a:spcPts val="800"/>
              </a:spcBef>
              <a:buNone/>
            </a:pPr>
            <a:r>
              <a:rPr lang="en-US" sz="3000" i="1" dirty="0"/>
              <a:t>I think landforms change [slowly/quickly/both]. My evidence is __________________.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000" dirty="0"/>
              <a:t>Circle one of the options (slowly, quickly, or both). Make sure to use evidence from today’s readings to support your ideas.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5105400"/>
          </a:xfrm>
        </p:spPr>
        <p:txBody>
          <a:bodyPr/>
          <a:lstStyle/>
          <a:p>
            <a:pPr marL="365760" indent="-365760">
              <a:spcBef>
                <a:spcPts val="600"/>
              </a:spcBef>
            </a:pPr>
            <a:r>
              <a:rPr lang="en-US" sz="2900" dirty="0"/>
              <a:t>Landforms change over </a:t>
            </a:r>
            <a:br>
              <a:rPr lang="en-US" sz="2900" dirty="0"/>
            </a:br>
            <a:r>
              <a:rPr lang="en-US" sz="2900" dirty="0"/>
              <a:t>time.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Some changes happen </a:t>
            </a:r>
            <a:br>
              <a:rPr lang="en-US" sz="2900" dirty="0"/>
            </a:br>
            <a:r>
              <a:rPr lang="en-US" sz="2900" dirty="0"/>
              <a:t>quickly, like during a </a:t>
            </a:r>
            <a:br>
              <a:rPr lang="en-US" sz="2900" dirty="0"/>
            </a:br>
            <a:r>
              <a:rPr lang="en-US" sz="2900" dirty="0"/>
              <a:t>flood.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Some changes happen </a:t>
            </a:r>
            <a:br>
              <a:rPr lang="en-US" sz="2900" dirty="0"/>
            </a:br>
            <a:r>
              <a:rPr lang="en-US" sz="2900" dirty="0"/>
              <a:t>very slowly over time, </a:t>
            </a:r>
            <a:br>
              <a:rPr lang="en-US" sz="2900" dirty="0"/>
            </a:br>
            <a:r>
              <a:rPr lang="en-US" sz="2900" dirty="0"/>
              <a:t>like when deltas or </a:t>
            </a:r>
            <a:br>
              <a:rPr lang="en-US" sz="2900" dirty="0"/>
            </a:br>
            <a:r>
              <a:rPr lang="en-US" sz="2900" dirty="0"/>
              <a:t>canyons form.</a:t>
            </a:r>
          </a:p>
          <a:p>
            <a:pPr marL="365760" indent="-365760">
              <a:spcBef>
                <a:spcPts val="600"/>
              </a:spcBef>
            </a:pPr>
            <a:r>
              <a:rPr lang="en-US" sz="2900" dirty="0"/>
              <a:t>We can’t always see </a:t>
            </a:r>
            <a:br>
              <a:rPr lang="en-US" sz="2900" dirty="0"/>
            </a:br>
            <a:r>
              <a:rPr lang="en-US" sz="2900" dirty="0"/>
              <a:t>these changes happening.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533400"/>
            <a:ext cx="685800" cy="68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599" y="1600200"/>
            <a:ext cx="3606799" cy="22098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81600" y="4114800"/>
            <a:ext cx="3606799" cy="20574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0" y="3810000"/>
            <a:ext cx="183255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Joyce/NPS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3555B4CA-274D-48F1-A275-4B5E3010EF35}"/>
              </a:ext>
            </a:extLst>
          </p:cNvPr>
          <p:cNvSpPr/>
          <p:nvPr/>
        </p:nvSpPr>
        <p:spPr>
          <a:xfrm>
            <a:off x="6324600" y="6172200"/>
            <a:ext cx="24513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191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learned about landform changes that happen very slowly over time, such as when rivers form deltas or carve out canyons.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Next time, we’ll investigate changes that can happen very quickly.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Can We See Landforms Change? 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676400"/>
            <a:ext cx="7984366" cy="4495800"/>
          </a:xfrm>
        </p:spPr>
      </p:pic>
      <p:sp>
        <p:nvSpPr>
          <p:cNvPr id="5" name="TextBox 4"/>
          <p:cNvSpPr txBox="1"/>
          <p:nvPr/>
        </p:nvSpPr>
        <p:spPr>
          <a:xfrm>
            <a:off x="6705600" y="6172200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Joyce/NPS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How Scientists Collect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77200" cy="4648200"/>
          </a:xfrm>
        </p:spPr>
        <p:txBody>
          <a:bodyPr/>
          <a:lstStyle/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Scientists collect all kinds of data to figure out how fast or slow landforms are changing.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They can measure landforms every year and compare the measurements to see if they’re different.</a:t>
            </a:r>
          </a:p>
          <a:p>
            <a:pPr marL="365760" lvl="1" indent="-365760">
              <a:spcBef>
                <a:spcPts val="1200"/>
              </a:spcBef>
            </a:pPr>
            <a:r>
              <a:rPr lang="en-US" sz="3200" dirty="0"/>
              <a:t>They can also take pictures to see whether a landform has changed over time.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924800" cy="4648200"/>
          </a:xfrm>
        </p:spPr>
        <p:txBody>
          <a:bodyPr/>
          <a:lstStyle/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How quickly or slowly do landforms change over time? How do we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First Landform Example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1524000"/>
            <a:ext cx="7689348" cy="4724400"/>
          </a:xfrm>
        </p:spPr>
      </p:pic>
      <p:sp>
        <p:nvSpPr>
          <p:cNvPr id="12" name="Rectangle 11"/>
          <p:cNvSpPr/>
          <p:nvPr/>
        </p:nvSpPr>
        <p:spPr>
          <a:xfrm>
            <a:off x="6087959" y="6216878"/>
            <a:ext cx="245131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Arthur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Belala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/Wikimedia </a:t>
            </a:r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Commons</a:t>
            </a:r>
          </a:p>
        </p:txBody>
      </p:sp>
    </p:spTree>
    <p:extLst>
      <p:ext uri="{BB962C8B-B14F-4D97-AF65-F5344CB8AC3E}">
        <p14:creationId xmlns:p14="http://schemas.microsoft.com/office/powerpoint/2010/main" xmlns="" val="11287882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Our Second Landform Example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pic>
        <p:nvPicPr>
          <p:cNvPr id="9" name="Content Placeholder 3">
            <a:extLst>
              <a:ext uri="{FF2B5EF4-FFF2-40B4-BE49-F238E27FC236}">
                <a16:creationId xmlns:a16="http://schemas.microsoft.com/office/drawing/2014/main" xmlns="" id="{73DEA1BC-A126-4FE6-B5DB-5E63C2AC76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00" y="1447800"/>
            <a:ext cx="7984366" cy="4876799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3BD02B-467F-496F-BC8A-38D0F352445E}"/>
              </a:ext>
            </a:extLst>
          </p:cNvPr>
          <p:cNvSpPr txBox="1"/>
          <p:nvPr/>
        </p:nvSpPr>
        <p:spPr>
          <a:xfrm>
            <a:off x="6553200" y="6324600"/>
            <a:ext cx="2057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Joyce/NPS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05800" cy="99060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How Fast Do Landforms Change?</a:t>
            </a:r>
            <a:endParaRPr lang="en-US" sz="44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5334000"/>
          </a:xfrm>
        </p:spPr>
        <p:txBody>
          <a:bodyPr/>
          <a:lstStyle/>
          <a:p>
            <a:pPr marL="365760" indent="-365760">
              <a:spcBef>
                <a:spcPts val="0"/>
              </a:spcBef>
              <a:buFont typeface="+mj-lt"/>
              <a:buAutoNum type="arabicPeriod"/>
            </a:pPr>
            <a:r>
              <a:rPr lang="en-US" sz="3000" dirty="0"/>
              <a:t>Work in pairs to investigate two landforms :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The Grand Canyon</a:t>
            </a:r>
          </a:p>
          <a:p>
            <a:pPr marL="731520" lvl="1" indent="-365760">
              <a:spcBef>
                <a:spcPts val="600"/>
              </a:spcBef>
            </a:pPr>
            <a:r>
              <a:rPr lang="en-US" sz="3000" dirty="0"/>
              <a:t>The Mississippi River delta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Read the information on the handouts and study the photos and maps.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Decide whether these landforms are changing quickly or slowly. 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Look for evidence in the readings to support your ideas. </a:t>
            </a:r>
          </a:p>
          <a:p>
            <a:pPr marL="365760" indent="-365760">
              <a:spcBef>
                <a:spcPts val="800"/>
              </a:spcBef>
              <a:buFont typeface="+mj-lt"/>
              <a:buAutoNum type="arabicPeriod"/>
            </a:pPr>
            <a:r>
              <a:rPr lang="en-US" sz="3000" dirty="0"/>
              <a:t>Be ready to share your ideas and evidence.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5348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How Fast Do Landforms Change?</a:t>
            </a:r>
          </a:p>
        </p:txBody>
      </p:sp>
      <p:sp>
        <p:nvSpPr>
          <p:cNvPr id="3" name="Left-Right Arrow 2"/>
          <p:cNvSpPr/>
          <p:nvPr/>
        </p:nvSpPr>
        <p:spPr>
          <a:xfrm>
            <a:off x="685800" y="1676400"/>
            <a:ext cx="7696200" cy="9144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819400"/>
            <a:ext cx="2133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Slowly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86600" y="2819400"/>
            <a:ext cx="144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Quickly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3505200"/>
            <a:ext cx="80772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landform do you think is changing </a:t>
            </a:r>
            <a:r>
              <a:rPr lang="en-US" sz="3000" b="1" dirty="0">
                <a:latin typeface="Calibri" pitchFamily="34" charset="0"/>
              </a:rPr>
              <a:t>slowly</a:t>
            </a:r>
            <a:r>
              <a:rPr lang="en-US" sz="3000" dirty="0">
                <a:latin typeface="Calibri" pitchFamily="34" charset="0"/>
              </a:rPr>
              <a:t>?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Which landform do you think is changing </a:t>
            </a:r>
            <a:r>
              <a:rPr lang="en-US" sz="3000" b="1" dirty="0">
                <a:latin typeface="Calibri" pitchFamily="34" charset="0"/>
              </a:rPr>
              <a:t>quickly</a:t>
            </a:r>
            <a:r>
              <a:rPr lang="en-US" sz="3000" dirty="0">
                <a:latin typeface="Calibri" pitchFamily="34" charset="0"/>
              </a:rPr>
              <a:t>?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evidence did you use to make your decisions?</a:t>
            </a:r>
          </a:p>
        </p:txBody>
      </p:sp>
    </p:spTree>
    <p:extLst>
      <p:ext uri="{BB962C8B-B14F-4D97-AF65-F5344CB8AC3E}">
        <p14:creationId xmlns:p14="http://schemas.microsoft.com/office/powerpoint/2010/main" xmlns="" val="453456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marL="777240"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Key Science Ideas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000" dirty="0"/>
              <a:t>Flowing water can cause landforms to change very slowly, like the Grand Canyon and the Mississippi River delta.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Flowing water can also cause landforms to change very quickly, like during a flood.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000" dirty="0"/>
              <a:t>So landforms can change quickly or slowly over time depending on how much water is flowing.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685800"/>
            <a:ext cx="6858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87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5868</TotalTime>
  <Words>405</Words>
  <Application>Microsoft Office PowerPoint</Application>
  <PresentationFormat>On-screen Show (4:3)</PresentationFormat>
  <Paragraphs>60</Paragraphs>
  <Slides>13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Earth’s Changing Surface Lesson 5a</vt:lpstr>
      <vt:lpstr> Can We See Landforms Change?  </vt:lpstr>
      <vt:lpstr>How Scientists Collect Data</vt:lpstr>
      <vt:lpstr> Today’s Focus Questions </vt:lpstr>
      <vt:lpstr> Our First Landform Example </vt:lpstr>
      <vt:lpstr> Our Second Landform Example </vt:lpstr>
      <vt:lpstr>How Fast Do Landforms Change?</vt:lpstr>
      <vt:lpstr>How Fast Do Landforms Change?</vt:lpstr>
      <vt:lpstr> Key Science Ideas </vt:lpstr>
      <vt:lpstr> Our Focus Questions </vt:lpstr>
      <vt:lpstr> Let’s Summarize! </vt:lpstr>
      <vt:lpstr> Key Science Ideas 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137</cp:revision>
  <dcterms:created xsi:type="dcterms:W3CDTF">2014-06-10T18:20:14Z</dcterms:created>
  <dcterms:modified xsi:type="dcterms:W3CDTF">2019-12-07T21:01:48Z</dcterms:modified>
</cp:coreProperties>
</file>