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79" r:id="rId2"/>
    <p:sldId id="335" r:id="rId3"/>
    <p:sldId id="380" r:id="rId4"/>
    <p:sldId id="336" r:id="rId5"/>
    <p:sldId id="338" r:id="rId6"/>
    <p:sldId id="377" r:id="rId7"/>
    <p:sldId id="343" r:id="rId8"/>
    <p:sldId id="378" r:id="rId9"/>
    <p:sldId id="352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EE81A8-F618-460B-8D94-FFEC07CE6CB2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3EF609-21AC-468E-8E7C-511F77FCC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7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3E99A0-5A01-41BA-AC39-BB8F130969B5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08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85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050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1b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8486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How Can We Make Models out of Sand to Show the Shapes of Different Landforms?</a:t>
            </a:r>
            <a:endParaRPr lang="en-US" altLang="en-US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181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257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257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Our Unit Central Questions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does the surface of Earth look like? </a:t>
            </a:r>
            <a:br>
              <a:rPr lang="en-US" sz="3200" dirty="0"/>
            </a:br>
            <a:r>
              <a:rPr lang="en-US" sz="3200" dirty="0"/>
              <a:t>Does it ever change?</a:t>
            </a:r>
          </a:p>
        </p:txBody>
      </p:sp>
    </p:spTree>
    <p:extLst>
      <p:ext uri="{BB962C8B-B14F-4D97-AF65-F5344CB8AC3E}">
        <p14:creationId xmlns:p14="http://schemas.microsoft.com/office/powerpoint/2010/main" xmlns="" val="23239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Landforms Do You See?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EE55034D-9694-49B0-90A0-000A15FCF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2"/>
          <a:stretch/>
        </p:blipFill>
        <p:spPr bwMode="auto">
          <a:xfrm>
            <a:off x="762000" y="1219201"/>
            <a:ext cx="548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54F342-0ADA-401C-87F5-4E635006713B}"/>
              </a:ext>
            </a:extLst>
          </p:cNvPr>
          <p:cNvSpPr txBox="1"/>
          <p:nvPr/>
        </p:nvSpPr>
        <p:spPr>
          <a:xfrm>
            <a:off x="4876800" y="3733800"/>
            <a:ext cx="1417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Pexels.com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3A51CA37-8712-4001-8CB0-AF0E4F1F61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29" b="14286"/>
          <a:stretch/>
        </p:blipFill>
        <p:spPr bwMode="auto">
          <a:xfrm>
            <a:off x="3200400" y="4038600"/>
            <a:ext cx="5486400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EAD208-E71B-4706-8C90-388576A2E2CB}"/>
              </a:ext>
            </a:extLst>
          </p:cNvPr>
          <p:cNvSpPr/>
          <p:nvPr/>
        </p:nvSpPr>
        <p:spPr>
          <a:xfrm>
            <a:off x="6400800" y="6477000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Gretchen L.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Grammer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Flickr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30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How can we make models out of sand to show the shapes of different landforms?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Landforms</a:t>
            </a:r>
            <a:r>
              <a:rPr lang="en-US" sz="4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Sand, Sand Dunes, Dune, Nature, Desert, Beach, Out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192" y="3124200"/>
            <a:ext cx="7535008" cy="30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2939" y="6187105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80772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What is a landform?</a:t>
            </a:r>
          </a:p>
          <a:p>
            <a:pPr marL="274320" indent="-27432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What landforms can you name?</a:t>
            </a:r>
          </a:p>
          <a:p>
            <a:pPr marL="274320" indent="-27432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900" dirty="0">
                <a:latin typeface="Calibri" pitchFamily="34" charset="0"/>
              </a:rPr>
              <a:t>How could we make landform models out of sand?</a:t>
            </a:r>
          </a:p>
        </p:txBody>
      </p:sp>
    </p:spTree>
    <p:extLst>
      <p:ext uri="{BB962C8B-B14F-4D97-AF65-F5344CB8AC3E}">
        <p14:creationId xmlns:p14="http://schemas.microsoft.com/office/powerpoint/2010/main" xmlns="" val="108534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Build Landforms!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82296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  <a:buFont typeface="+mj-lt"/>
              <a:buAutoNum type="arabicPeriod"/>
            </a:pPr>
            <a:r>
              <a:rPr lang="en-US" sz="2900" dirty="0"/>
              <a:t>Look at your group’s landform picture cards and decide which landform each of you will make. (Each group member will make only one landform.)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Use the sand on your table to build your landform model. Shape the sand with your hands.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Use your landform picture card as a guide to help you make your landform.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Put the correct label (name) on your landform.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900" dirty="0"/>
              <a:t>After everyone has finished their models, compare your model with the other models in your group.</a:t>
            </a:r>
          </a:p>
        </p:txBody>
      </p:sp>
    </p:spTree>
    <p:extLst>
      <p:ext uri="{BB962C8B-B14F-4D97-AF65-F5344CB8AC3E}">
        <p14:creationId xmlns:p14="http://schemas.microsoft.com/office/powerpoint/2010/main" xmlns="" val="122364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Share Our Landform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landform did you make?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How did you make it with the sand?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Describe the shape of your landform. </a:t>
            </a:r>
          </a:p>
        </p:txBody>
      </p:sp>
    </p:spTree>
    <p:extLst>
      <p:ext uri="{BB962C8B-B14F-4D97-AF65-F5344CB8AC3E}">
        <p14:creationId xmlns:p14="http://schemas.microsoft.com/office/powerpoint/2010/main" xmlns="" val="162279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can we make models out of sand to show the shapes of different landforms?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What did we do today that helped us answer this question?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different landform models did you make out of sand?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did you make your model?</a:t>
            </a:r>
          </a:p>
        </p:txBody>
      </p:sp>
    </p:spTree>
    <p:extLst>
      <p:ext uri="{BB962C8B-B14F-4D97-AF65-F5344CB8AC3E}">
        <p14:creationId xmlns:p14="http://schemas.microsoft.com/office/powerpoint/2010/main" xmlns="" val="248224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Are landforms the same everywhere, or are they different in different places?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200" dirty="0"/>
              <a:t>We’ll think about this question next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8871</TotalTime>
  <Words>295</Words>
  <Application>Microsoft Office PowerPoint</Application>
  <PresentationFormat>On-screen Show (4:3)</PresentationFormat>
  <Paragraphs>40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Earth’s Changing Surface Lesson 1b</vt:lpstr>
      <vt:lpstr> Our Unit Central Questions </vt:lpstr>
      <vt:lpstr>What Landforms Do You See?</vt:lpstr>
      <vt:lpstr> Today’s Focus Question </vt:lpstr>
      <vt:lpstr>Landforms </vt:lpstr>
      <vt:lpstr>Let’s Build Landforms!</vt:lpstr>
      <vt:lpstr>Let’s Share Our Landform Models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127</cp:revision>
  <cp:lastPrinted>2018-02-28T19:55:45Z</cp:lastPrinted>
  <dcterms:created xsi:type="dcterms:W3CDTF">2014-06-10T18:20:14Z</dcterms:created>
  <dcterms:modified xsi:type="dcterms:W3CDTF">2019-12-06T21:59:00Z</dcterms:modified>
</cp:coreProperties>
</file>