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76" r:id="rId2"/>
    <p:sldId id="367" r:id="rId3"/>
    <p:sldId id="375" r:id="rId4"/>
    <p:sldId id="370" r:id="rId5"/>
    <p:sldId id="336" r:id="rId6"/>
    <p:sldId id="377" r:id="rId7"/>
    <p:sldId id="338" r:id="rId8"/>
    <p:sldId id="340" r:id="rId9"/>
    <p:sldId id="378" r:id="rId10"/>
    <p:sldId id="379" r:id="rId11"/>
    <p:sldId id="352" r:id="rId12"/>
    <p:sldId id="3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80" autoAdjust="0"/>
    <p:restoredTop sz="89602" autoAdjust="0"/>
  </p:normalViewPr>
  <p:slideViewPr>
    <p:cSldViewPr>
      <p:cViewPr varScale="1">
        <p:scale>
          <a:sx n="102" d="100"/>
          <a:sy n="102" d="100"/>
        </p:scale>
        <p:origin x="10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58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57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No landforms appear in this picture.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5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14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14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21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14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1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8486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Earth’s Changing Surface </a:t>
            </a:r>
            <a:r>
              <a:rPr lang="en-US" altLang="en-US"/>
              <a:t>Lesson 2a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2362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</a:rPr>
              <a:t>How Does the Land on Earth’s Surface Look Different in Different Places? How Can Representations Like Maps Help Us Find Different Landforms in the United States?</a:t>
            </a:r>
            <a:endParaRPr lang="en-US" altLang="en-US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9200" y="57912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00400" y="58674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1600" y="57912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5600" y="58674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648200"/>
          </a:xfrm>
        </p:spPr>
        <p:txBody>
          <a:bodyPr/>
          <a:lstStyle/>
          <a:p>
            <a:pPr marL="0" lvl="1" indent="0">
              <a:spcBef>
                <a:spcPts val="1200"/>
              </a:spcBef>
              <a:buNone/>
            </a:pPr>
            <a:r>
              <a:rPr lang="en-US" sz="3200" dirty="0"/>
              <a:t>Use evidence from your relief map and Venn diagram to complete this sentence in your science notebook:</a:t>
            </a:r>
          </a:p>
          <a:p>
            <a:pPr marL="731520" lvl="1" indent="0">
              <a:spcBef>
                <a:spcPts val="2400"/>
              </a:spcBef>
              <a:buNone/>
            </a:pPr>
            <a:r>
              <a:rPr lang="en-US" sz="3200" i="1" dirty="0"/>
              <a:t>I think the land on Earth’s surface [does/does not] look different in different places because ______________. </a:t>
            </a:r>
          </a:p>
          <a:p>
            <a:pPr marL="0" lvl="1" indent="0">
              <a:spcBef>
                <a:spcPts val="2400"/>
              </a:spcBef>
              <a:buNone/>
            </a:pPr>
            <a:r>
              <a:rPr lang="en-US" sz="3200" dirty="0"/>
              <a:t>Circle either</a:t>
            </a:r>
            <a:r>
              <a:rPr lang="en-US" sz="3200" b="1" dirty="0"/>
              <a:t> does </a:t>
            </a:r>
            <a:r>
              <a:rPr lang="en-US" sz="3200" dirty="0"/>
              <a:t>or</a:t>
            </a:r>
            <a:r>
              <a:rPr lang="en-US" sz="3200" b="1" dirty="0"/>
              <a:t> does not </a:t>
            </a:r>
            <a:r>
              <a:rPr lang="en-US" sz="3200" dirty="0"/>
              <a:t>to show which answer you’ve chosen.</a:t>
            </a:r>
          </a:p>
          <a:p>
            <a:pPr marL="0" lvl="1" indent="0">
              <a:spcBef>
                <a:spcPts val="1200"/>
              </a:spcBef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4178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pPr marL="777240" lvl="0"/>
            <a:br>
              <a:rPr lang="en-US" sz="4400" dirty="0"/>
            </a:br>
            <a:r>
              <a:rPr lang="en-US" dirty="0"/>
              <a:t>Key Science Ideas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Some places on Earth have landforms like mountains, hills, or plateaus that rise high above the surface.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Other places have valleys and canyons that cut deep into Earth’s surface.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Some places are flat with very little change in elevation, like plains.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Some places have many bodies of water, like rivers and lakes, and other places don’t. </a:t>
            </a:r>
          </a:p>
          <a:p>
            <a:pPr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685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62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Here’s what we know so far: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Earth’s surface has many types of landforms.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Landforms look different in different places.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/>
              <a:t>Next time, we’ll investigate landforms in Chicago, Illinois, and Salt Lake City, Utah.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Are you ready to be land detectives again?</a:t>
            </a:r>
          </a:p>
        </p:txBody>
      </p:sp>
    </p:spTree>
    <p:extLst>
      <p:ext uri="{BB962C8B-B14F-4D97-AF65-F5344CB8AC3E}">
        <p14:creationId xmlns:p14="http://schemas.microsoft.com/office/powerpoint/2010/main" val="261262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7620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Is This a Landform? Why or Why Not?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1524000"/>
            <a:ext cx="7924800" cy="4648200"/>
          </a:xfrm>
        </p:spPr>
      </p:pic>
      <p:sp>
        <p:nvSpPr>
          <p:cNvPr id="7" name="Rectangle 6"/>
          <p:cNvSpPr/>
          <p:nvPr/>
        </p:nvSpPr>
        <p:spPr>
          <a:xfrm>
            <a:off x="6362869" y="6172200"/>
            <a:ext cx="224773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Photo courtesy of Gh5046 /Wikimedia Commons</a:t>
            </a:r>
          </a:p>
        </p:txBody>
      </p:sp>
    </p:spTree>
    <p:extLst>
      <p:ext uri="{BB962C8B-B14F-4D97-AF65-F5344CB8AC3E}">
        <p14:creationId xmlns:p14="http://schemas.microsoft.com/office/powerpoint/2010/main" val="1557870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4600" y="1447800"/>
            <a:ext cx="4286249" cy="4953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222899" y="6400800"/>
            <a:ext cx="25779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Photo courtesy of </a:t>
            </a:r>
            <a:r>
              <a:rPr lang="en-US" sz="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Daquella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Manera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/Wikimedia Commons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7620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Is This a Landform?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3290712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696200" cy="7620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Is This a Landform? Why Or Why Not?</a:t>
            </a:r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66800" y="1447800"/>
            <a:ext cx="7162800" cy="477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52914" y="6216878"/>
            <a:ext cx="14766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Photo courtesy of Pixabay.com</a:t>
            </a:r>
          </a:p>
        </p:txBody>
      </p:sp>
    </p:spTree>
    <p:extLst>
      <p:ext uri="{BB962C8B-B14F-4D97-AF65-F5344CB8AC3E}">
        <p14:creationId xmlns:p14="http://schemas.microsoft.com/office/powerpoint/2010/main" val="1557870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Today’s Focus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648200"/>
          </a:xfrm>
        </p:spPr>
        <p:txBody>
          <a:bodyPr/>
          <a:lstStyle/>
          <a:p>
            <a:pPr marL="365760" lvl="1" indent="-365760">
              <a:spcBef>
                <a:spcPts val="1200"/>
              </a:spcBef>
            </a:pPr>
            <a:r>
              <a:rPr lang="en-US" sz="3200" dirty="0"/>
              <a:t>How does the land on Earth’s surface look different in different places? </a:t>
            </a:r>
          </a:p>
          <a:p>
            <a:pPr marL="365760" lvl="1" indent="-365760">
              <a:spcBef>
                <a:spcPts val="1200"/>
              </a:spcBef>
            </a:pPr>
            <a:r>
              <a:rPr lang="en-US" sz="3200" dirty="0"/>
              <a:t>How can representations like maps help us find different landforms in the United States? </a:t>
            </a:r>
          </a:p>
        </p:txBody>
      </p:sp>
    </p:spTree>
    <p:extLst>
      <p:ext uri="{BB962C8B-B14F-4D97-AF65-F5344CB8AC3E}">
        <p14:creationId xmlns:p14="http://schemas.microsoft.com/office/powerpoint/2010/main" val="2484178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What Is a Relief Map?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648200"/>
          </a:xfrm>
        </p:spPr>
        <p:txBody>
          <a:bodyPr/>
          <a:lstStyle/>
          <a:p>
            <a:pPr marL="365760" lvl="1" indent="-365760">
              <a:spcBef>
                <a:spcPts val="1200"/>
              </a:spcBef>
            </a:pPr>
            <a:r>
              <a:rPr lang="en-US" sz="3200" dirty="0"/>
              <a:t>Scientists use special maps to find landforms in different places. These maps are called </a:t>
            </a:r>
            <a:r>
              <a:rPr lang="en-US" sz="3200" b="1" dirty="0"/>
              <a:t>relief maps</a:t>
            </a:r>
            <a:r>
              <a:rPr lang="en-US" sz="3200" dirty="0"/>
              <a:t>.</a:t>
            </a:r>
          </a:p>
          <a:p>
            <a:pPr marL="365760" lvl="1" indent="-365760">
              <a:spcBef>
                <a:spcPts val="1200"/>
              </a:spcBef>
            </a:pPr>
            <a:r>
              <a:rPr lang="en-US" sz="3200" dirty="0"/>
              <a:t>Relief maps show how high or low or flat the land is in different places. Another word scientist use for this is </a:t>
            </a:r>
            <a:r>
              <a:rPr lang="en-US" sz="3200" b="1" dirty="0"/>
              <a:t>elevation</a:t>
            </a:r>
            <a:r>
              <a:rPr lang="en-US" sz="3200" dirty="0"/>
              <a:t>.</a:t>
            </a:r>
          </a:p>
          <a:p>
            <a:pPr marL="365760" lvl="1" indent="-365760">
              <a:spcBef>
                <a:spcPts val="1200"/>
              </a:spcBef>
            </a:pPr>
            <a:r>
              <a:rPr lang="en-US" sz="3200" dirty="0"/>
              <a:t>A high elevation means the land rises high above Earth’s surface. A low elevation means the land is low or flat or at sea level.</a:t>
            </a:r>
          </a:p>
        </p:txBody>
      </p:sp>
    </p:spTree>
    <p:extLst>
      <p:ext uri="{BB962C8B-B14F-4D97-AF65-F5344CB8AC3E}">
        <p14:creationId xmlns:p14="http://schemas.microsoft.com/office/powerpoint/2010/main" val="2484178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Let’s Be Land Detectives!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5257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2900" dirty="0"/>
              <a:t>We’re going to investigate landforms in two places on our relief maps: Seattle and Atlanta.</a:t>
            </a:r>
          </a:p>
          <a:p>
            <a:pPr marL="731520" indent="-365760">
              <a:spcBef>
                <a:spcPts val="1200"/>
              </a:spcBef>
            </a:pPr>
            <a:r>
              <a:rPr lang="en-US" sz="2900" dirty="0"/>
              <a:t>Make sure to </a:t>
            </a:r>
            <a:r>
              <a:rPr lang="en-US" sz="2900" b="1" dirty="0"/>
              <a:t>touch</a:t>
            </a:r>
            <a:r>
              <a:rPr lang="en-US" sz="2900" dirty="0"/>
              <a:t> </a:t>
            </a:r>
            <a:r>
              <a:rPr lang="en-US" sz="2900" b="1" dirty="0"/>
              <a:t>the map </a:t>
            </a:r>
            <a:r>
              <a:rPr lang="en-US" sz="2900" dirty="0"/>
              <a:t>to help you find the landforms in each place.</a:t>
            </a:r>
          </a:p>
          <a:p>
            <a:pPr marL="731520" indent="-365760">
              <a:spcBef>
                <a:spcPts val="1200"/>
              </a:spcBef>
            </a:pPr>
            <a:r>
              <a:rPr lang="en-US" sz="2900" dirty="0"/>
              <a:t>What landforms does each place have?</a:t>
            </a:r>
          </a:p>
          <a:p>
            <a:pPr marL="731520" indent="-365760">
              <a:spcBef>
                <a:spcPts val="1200"/>
              </a:spcBef>
            </a:pPr>
            <a:r>
              <a:rPr lang="en-US" sz="2900" b="1" dirty="0"/>
              <a:t>Think</a:t>
            </a:r>
            <a:r>
              <a:rPr lang="en-US" sz="2900" dirty="0"/>
              <a:t> about how the landforms in both places are similar or different.</a:t>
            </a:r>
          </a:p>
          <a:p>
            <a:pPr marL="731520" indent="-365760">
              <a:spcBef>
                <a:spcPts val="1200"/>
              </a:spcBef>
            </a:pPr>
            <a:r>
              <a:rPr lang="en-US" sz="2900" b="1" dirty="0"/>
              <a:t>Look for 2 pieces of evidence </a:t>
            </a:r>
            <a:r>
              <a:rPr lang="en-US" sz="2900" dirty="0"/>
              <a:t>that can help us answer the focus question on the handout. Your evidence can include examples of landforms.</a:t>
            </a:r>
          </a:p>
          <a:p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348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305800" cy="9144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The Same or Different?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Let’s answer these questions using evidence from our relief maps and Venn diagrams:</a:t>
            </a:r>
          </a:p>
          <a:p>
            <a:pPr marL="731520" indent="-365760">
              <a:spcBef>
                <a:spcPts val="1800"/>
              </a:spcBef>
            </a:pPr>
            <a:r>
              <a:rPr lang="en-US" sz="3200" dirty="0"/>
              <a:t>How is the land in Seattle and Atlanta the same? 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How is it different?</a:t>
            </a:r>
          </a:p>
        </p:txBody>
      </p:sp>
    </p:spTree>
    <p:extLst>
      <p:ext uri="{BB962C8B-B14F-4D97-AF65-F5344CB8AC3E}">
        <p14:creationId xmlns:p14="http://schemas.microsoft.com/office/powerpoint/2010/main" val="1017067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Our Focus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648200"/>
          </a:xfrm>
        </p:spPr>
        <p:txBody>
          <a:bodyPr/>
          <a:lstStyle/>
          <a:p>
            <a:pPr marL="365760" lvl="1" indent="-365760">
              <a:spcBef>
                <a:spcPts val="1200"/>
              </a:spcBef>
            </a:pPr>
            <a:r>
              <a:rPr lang="en-US" sz="3200" dirty="0"/>
              <a:t>How does the land on Earth’s surface look different in different places? </a:t>
            </a:r>
          </a:p>
          <a:p>
            <a:pPr marL="365760" lvl="1" indent="-365760">
              <a:spcBef>
                <a:spcPts val="1200"/>
              </a:spcBef>
            </a:pPr>
            <a:r>
              <a:rPr lang="en-US" sz="3200" dirty="0"/>
              <a:t>How can representations like maps help us find different landforms in the United States? </a:t>
            </a:r>
          </a:p>
        </p:txBody>
      </p:sp>
    </p:spTree>
    <p:extLst>
      <p:ext uri="{BB962C8B-B14F-4D97-AF65-F5344CB8AC3E}">
        <p14:creationId xmlns:p14="http://schemas.microsoft.com/office/powerpoint/2010/main" val="2484178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5770</TotalTime>
  <Words>528</Words>
  <Application>Microsoft Office PowerPoint</Application>
  <PresentationFormat>On-screen Show (4:3)</PresentationFormat>
  <Paragraphs>52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Clarity</vt:lpstr>
      <vt:lpstr>Earth’s Changing Surface Lesson 2a</vt:lpstr>
      <vt:lpstr>Is This a Landform? Why or Why Not?</vt:lpstr>
      <vt:lpstr>Is This a Landform? Why or Why Not?</vt:lpstr>
      <vt:lpstr>Is This a Landform? Why Or Why Not?</vt:lpstr>
      <vt:lpstr>Today’s Focus Questions</vt:lpstr>
      <vt:lpstr>What Is a Relief Map?</vt:lpstr>
      <vt:lpstr>Let’s Be Land Detectives!</vt:lpstr>
      <vt:lpstr>The Same or Different?</vt:lpstr>
      <vt:lpstr>Our Focus Questions</vt:lpstr>
      <vt:lpstr>Let’s Summarize!</vt:lpstr>
      <vt:lpstr> Key Science Ideas </vt:lpstr>
      <vt:lpstr>Next Time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Mai Ngoc Tran</cp:lastModifiedBy>
  <cp:revision>142</cp:revision>
  <dcterms:created xsi:type="dcterms:W3CDTF">2014-06-10T18:20:14Z</dcterms:created>
  <dcterms:modified xsi:type="dcterms:W3CDTF">2020-01-07T16:47:34Z</dcterms:modified>
</cp:coreProperties>
</file>