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89" r:id="rId2"/>
    <p:sldId id="385" r:id="rId3"/>
    <p:sldId id="390" r:id="rId4"/>
    <p:sldId id="336" r:id="rId5"/>
    <p:sldId id="386" r:id="rId6"/>
    <p:sldId id="378" r:id="rId7"/>
    <p:sldId id="387" r:id="rId8"/>
    <p:sldId id="392" r:id="rId9"/>
    <p:sldId id="393" r:id="rId10"/>
    <p:sldId id="391" r:id="rId11"/>
    <p:sldId id="388" r:id="rId12"/>
    <p:sldId id="394" r:id="rId13"/>
    <p:sldId id="395" r:id="rId14"/>
    <p:sldId id="35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0" autoAdjust="0"/>
    <p:restoredTop sz="89602" autoAdjust="0"/>
  </p:normalViewPr>
  <p:slideViewPr>
    <p:cSldViewPr>
      <p:cViewPr varScale="1">
        <p:scale>
          <a:sx n="65" d="100"/>
          <a:sy n="65" d="100"/>
        </p:scale>
        <p:origin x="-16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158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281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Grand Canyon National Park: View from Rim Trail east of Mather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281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2814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2814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281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2814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8855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885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848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Earth’s Changing Surface Lesson 4a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543800" cy="2209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What Causes Landforms to Change? What Is Our Evidence?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9530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76600" y="50292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0292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Our Canyon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What do you think the brown stuff represents on the model? 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What do you think the spray bottles represent? 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What do you observe about the model? 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What landforms can you identify?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0316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What Do You Predict?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What do you think will happen if a lot of rain falls on our model?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Write your prediction on page 2 </a:t>
            </a:r>
            <a:br>
              <a:rPr lang="en-US" sz="3200" dirty="0"/>
            </a:br>
            <a:r>
              <a:rPr lang="en-US" sz="3200" dirty="0"/>
              <a:t>of your handout.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2245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What do you think will happen if a lot of rain falls on our model?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What happened when it rained on our model?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Is this what you predicted would happen?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224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Summarize!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006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b="1" dirty="0"/>
              <a:t>Our focus questions: </a:t>
            </a:r>
            <a:r>
              <a:rPr lang="en-US" sz="3200" i="1" dirty="0"/>
              <a:t>What causes landforms to change? What is our evidence? </a:t>
            </a:r>
          </a:p>
          <a:p>
            <a:pPr marL="731520" lvl="1" indent="-365760">
              <a:spcBef>
                <a:spcPts val="2400"/>
              </a:spcBef>
            </a:pPr>
            <a:r>
              <a:rPr lang="en-US" sz="3200" dirty="0"/>
              <a:t>What new ideas did our model give us for answering these questions?</a:t>
            </a:r>
          </a:p>
          <a:p>
            <a:pPr marL="731520" lvl="1" indent="-365760">
              <a:spcBef>
                <a:spcPts val="1200"/>
              </a:spcBef>
            </a:pPr>
            <a:r>
              <a:rPr lang="en-US" sz="3200" dirty="0"/>
              <a:t>Share your ideas and evidence with an elbow partner.</a:t>
            </a:r>
          </a:p>
          <a:p>
            <a:pPr marL="731520" lvl="1" indent="-365760">
              <a:spcBef>
                <a:spcPts val="1200"/>
              </a:spcBef>
            </a:pPr>
            <a:r>
              <a:rPr lang="en-US" sz="3200" dirty="0"/>
              <a:t>Be prepared to share your ideas with the class.</a:t>
            </a:r>
          </a:p>
        </p:txBody>
      </p:sp>
    </p:spTree>
    <p:extLst>
      <p:ext uri="{BB962C8B-B14F-4D97-AF65-F5344CB8AC3E}">
        <p14:creationId xmlns="" xmlns:p14="http://schemas.microsoft.com/office/powerpoint/2010/main" val="1749431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Today we saw what happened when rain fell on our </a:t>
            </a:r>
            <a:r>
              <a:rPr lang="en-US" sz="3200" dirty="0" smtClean="0"/>
              <a:t>model</a:t>
            </a:r>
            <a:r>
              <a:rPr lang="en-US" sz="3200" dirty="0"/>
              <a:t>. Little streams formed and carried some of the soil and sand to the bottom of </a:t>
            </a:r>
            <a:r>
              <a:rPr lang="en-US" sz="3200"/>
              <a:t>the </a:t>
            </a:r>
            <a:r>
              <a:rPr lang="en-US" sz="3200" smtClean="0"/>
              <a:t>model.</a:t>
            </a:r>
            <a:endParaRPr lang="en-US" sz="3200" dirty="0"/>
          </a:p>
          <a:p>
            <a:pPr marL="731520" indent="-365760">
              <a:spcBef>
                <a:spcPts val="1800"/>
              </a:spcBef>
            </a:pPr>
            <a:r>
              <a:rPr lang="en-US" sz="3200" i="1" dirty="0"/>
              <a:t>What do you think might happen if </a:t>
            </a:r>
            <a:br>
              <a:rPr lang="en-US" sz="3200" i="1" dirty="0"/>
            </a:br>
            <a:r>
              <a:rPr lang="en-US" sz="3200" i="1" dirty="0"/>
              <a:t>a river flows through our model?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We’ll find out next time!</a:t>
            </a:r>
          </a:p>
        </p:txBody>
      </p:sp>
    </p:spTree>
    <p:extLst>
      <p:ext uri="{BB962C8B-B14F-4D97-AF65-F5344CB8AC3E}">
        <p14:creationId xmlns="" xmlns:p14="http://schemas.microsoft.com/office/powerpoint/2010/main" val="261262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066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Grand Canyon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153400" cy="4724400"/>
          </a:xfrm>
        </p:spPr>
      </p:pic>
      <p:sp>
        <p:nvSpPr>
          <p:cNvPr id="5" name="TextBox 4"/>
          <p:cNvSpPr txBox="1"/>
          <p:nvPr/>
        </p:nvSpPr>
        <p:spPr>
          <a:xfrm>
            <a:off x="6705600" y="6172200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W. Tyson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Joye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/NPS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555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066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What Might Cause the Changes?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="" xmlns:a16="http://schemas.microsoft.com/office/drawing/2014/main" id="{59885183-AE30-418E-B9D2-42A35CE5C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60020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E73B1E0-120B-442E-ABF8-3576F568561F}"/>
              </a:ext>
            </a:extLst>
          </p:cNvPr>
          <p:cNvSpPr txBox="1"/>
          <p:nvPr/>
        </p:nvSpPr>
        <p:spPr>
          <a:xfrm>
            <a:off x="6934200" y="6248400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W. Tyson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Joye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/NPS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555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Clue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5181600"/>
          </a:xfrm>
        </p:spPr>
        <p:txBody>
          <a:bodyPr/>
          <a:lstStyle/>
          <a:p>
            <a:pPr marL="365760" lvl="0" indent="-365760">
              <a:spcBef>
                <a:spcPts val="1200"/>
              </a:spcBef>
              <a:spcAft>
                <a:spcPts val="0"/>
              </a:spcAft>
            </a:pPr>
            <a:r>
              <a:rPr lang="en-US" sz="3200" dirty="0"/>
              <a:t>The Grand Canyon is slowly getting deeper. It’s 2 centimeters deeper today than it was 50 years ago! </a:t>
            </a:r>
          </a:p>
          <a:p>
            <a:pPr marL="365760" lvl="0" indent="-365760">
              <a:spcBef>
                <a:spcPts val="1200"/>
              </a:spcBef>
              <a:spcAft>
                <a:spcPts val="0"/>
              </a:spcAft>
            </a:pPr>
            <a:r>
              <a:rPr lang="en-US" sz="3200" dirty="0" smtClean="0"/>
              <a:t>The </a:t>
            </a:r>
            <a:r>
              <a:rPr lang="en-US" sz="3200" dirty="0"/>
              <a:t>Colorado River </a:t>
            </a:r>
            <a:r>
              <a:rPr lang="en-US" sz="3200" dirty="0" smtClean="0"/>
              <a:t>carries loose soil </a:t>
            </a:r>
            <a:r>
              <a:rPr lang="en-US" sz="3200" dirty="0"/>
              <a:t>and rock </a:t>
            </a:r>
            <a:r>
              <a:rPr lang="en-US" sz="3200" dirty="0" smtClean="0"/>
              <a:t>with it as it flows through the canyon</a:t>
            </a:r>
            <a:r>
              <a:rPr lang="en-US" sz="3200" dirty="0"/>
              <a:t>.</a:t>
            </a:r>
          </a:p>
          <a:p>
            <a:pPr marL="365760" lvl="0" indent="-365760">
              <a:spcBef>
                <a:spcPts val="1200"/>
              </a:spcBef>
              <a:spcAft>
                <a:spcPts val="0"/>
              </a:spcAft>
            </a:pPr>
            <a:r>
              <a:rPr lang="en-US" sz="3200" dirty="0" smtClean="0"/>
              <a:t>This </a:t>
            </a:r>
            <a:r>
              <a:rPr lang="en-US" sz="3200" dirty="0"/>
              <a:t>soil and rock </a:t>
            </a:r>
            <a:r>
              <a:rPr lang="en-US" sz="3200" dirty="0" smtClean="0"/>
              <a:t>are carried to </a:t>
            </a:r>
            <a:r>
              <a:rPr lang="en-US" sz="3200" dirty="0"/>
              <a:t>Lake Mead, where </a:t>
            </a:r>
            <a:r>
              <a:rPr lang="en-US" sz="3200" dirty="0" smtClean="0"/>
              <a:t>they’re </a:t>
            </a:r>
            <a:r>
              <a:rPr lang="en-US" sz="3200" dirty="0"/>
              <a:t>filling up the lake.</a:t>
            </a:r>
          </a:p>
          <a:p>
            <a:pPr marL="0" lv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200" dirty="0"/>
              <a:t>What does all of this evidence mean?</a:t>
            </a:r>
          </a:p>
          <a:p>
            <a:pPr marL="0" lvl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/>
              <a:t> </a:t>
            </a:r>
            <a:r>
              <a:rPr lang="en-US" sz="3200" b="1" dirty="0"/>
              <a:t>Landforms can change</a:t>
            </a:r>
            <a:r>
              <a:rPr lang="en-US" sz="3200" dirty="0"/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248417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12192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Our Questions and Wonderings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1371600"/>
          </a:xfrm>
        </p:spPr>
        <p:txBody>
          <a:bodyPr/>
          <a:lstStyle/>
          <a:p>
            <a:pPr marL="0" lvl="0" indent="0">
              <a:buNone/>
            </a:pPr>
            <a:r>
              <a:rPr lang="en-US" sz="3000" dirty="0"/>
              <a:t>What questions or wonderings do you have about what might be causing the Grand Canyon to change?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99" y="2590801"/>
            <a:ext cx="2712001" cy="3886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6477000"/>
            <a:ext cx="12875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NPS.gov</a:t>
            </a:r>
          </a:p>
        </p:txBody>
      </p:sp>
    </p:spTree>
    <p:extLst>
      <p:ext uri="{BB962C8B-B14F-4D97-AF65-F5344CB8AC3E}">
        <p14:creationId xmlns="" xmlns:p14="http://schemas.microsoft.com/office/powerpoint/2010/main" val="130533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Today’s Focus Questions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6482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What causes landforms to change? What is our evidence? </a:t>
            </a:r>
          </a:p>
        </p:txBody>
      </p:sp>
    </p:spTree>
    <p:extLst>
      <p:ext uri="{BB962C8B-B14F-4D97-AF65-F5344CB8AC3E}">
        <p14:creationId xmlns="" xmlns:p14="http://schemas.microsoft.com/office/powerpoint/2010/main" val="174943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What Is a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What is a model in science?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What do scientists use models for?</a:t>
            </a:r>
          </a:p>
        </p:txBody>
      </p:sp>
    </p:spTree>
    <p:extLst>
      <p:ext uri="{BB962C8B-B14F-4D97-AF65-F5344CB8AC3E}">
        <p14:creationId xmlns="" xmlns:p14="http://schemas.microsoft.com/office/powerpoint/2010/main" val="393031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What Is a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b="1" dirty="0"/>
              <a:t>Models</a:t>
            </a:r>
            <a:r>
              <a:rPr lang="en-US" sz="3200" dirty="0"/>
              <a:t> are representations of things that happen in the real world.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Scientists use models to help them understand things that are too small, too big, too far away, or too dangerous to study directly.</a:t>
            </a:r>
          </a:p>
          <a:p>
            <a:pPr marL="731520" indent="-365760">
              <a:spcBef>
                <a:spcPts val="12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93031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What Does This Model Look Like?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5867400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Calibri" pitchFamily="34" charset="0"/>
              </a:rPr>
              <a:t>Photos </a:t>
            </a:r>
            <a:r>
              <a:rPr lang="en-US" sz="800" dirty="0">
                <a:solidFill>
                  <a:srgbClr val="000000"/>
                </a:solidFill>
                <a:latin typeface="Calibri" pitchFamily="34" charset="0"/>
              </a:rPr>
              <a:t>courtesy of BSCS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5400000">
            <a:off x="2133601" y="2133599"/>
            <a:ext cx="4114798" cy="335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0316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5569</TotalTime>
  <Words>433</Words>
  <Application>Microsoft Office PowerPoint</Application>
  <PresentationFormat>On-screen Show (4:3)</PresentationFormat>
  <Paragraphs>68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Earth’s Changing Surface Lesson 4a</vt:lpstr>
      <vt:lpstr>The Grand Canyon</vt:lpstr>
      <vt:lpstr>What Might Cause the Changes?</vt:lpstr>
      <vt:lpstr>Clue Review</vt:lpstr>
      <vt:lpstr>Our Questions and Wonderings</vt:lpstr>
      <vt:lpstr> Today’s Focus Questions </vt:lpstr>
      <vt:lpstr>What Is a Model?</vt:lpstr>
      <vt:lpstr>What Is a Model?</vt:lpstr>
      <vt:lpstr>What Does This Model Look Like?</vt:lpstr>
      <vt:lpstr>Our Canyon Model</vt:lpstr>
      <vt:lpstr>What Do You Predict?</vt:lpstr>
      <vt:lpstr>What Happened?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141</cp:revision>
  <dcterms:created xsi:type="dcterms:W3CDTF">2014-06-10T18:20:14Z</dcterms:created>
  <dcterms:modified xsi:type="dcterms:W3CDTF">2019-12-07T19:15:23Z</dcterms:modified>
</cp:coreProperties>
</file>