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84" r:id="rId2"/>
    <p:sldId id="373" r:id="rId3"/>
    <p:sldId id="386" r:id="rId4"/>
    <p:sldId id="334" r:id="rId5"/>
    <p:sldId id="361" r:id="rId6"/>
    <p:sldId id="381" r:id="rId7"/>
    <p:sldId id="385" r:id="rId8"/>
    <p:sldId id="358" r:id="rId9"/>
    <p:sldId id="379" r:id="rId10"/>
    <p:sldId id="383" r:id="rId11"/>
    <p:sldId id="382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72A8"/>
    <a:srgbClr val="677EB1"/>
    <a:srgbClr val="7A8A9E"/>
    <a:srgbClr val="68809C"/>
    <a:srgbClr val="899DAD"/>
    <a:srgbClr val="8995AD"/>
    <a:srgbClr val="7694C0"/>
    <a:srgbClr val="8A9DAC"/>
    <a:srgbClr val="869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80639" autoAdjust="0"/>
  </p:normalViewPr>
  <p:slideViewPr>
    <p:cSldViewPr>
      <p:cViewPr varScale="1">
        <p:scale>
          <a:sx n="98" d="100"/>
          <a:sy n="98" d="100"/>
        </p:scale>
        <p:origin x="13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7E8B3138-02F8-4271-AE06-E3638800E77D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81B4D70C-C6FC-4CEE-BE95-5F01CD5290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4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113E99A0-5A01-41BA-AC39-BB8F130969B5}" type="datetimeFigureOut">
              <a:rPr lang="en-US" smtClean="0"/>
              <a:pPr/>
              <a:t>9/25/2019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458BEC4D-D1F7-4625-B0BA-2126EAFE9E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85372" indent="-302066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08265" indent="-24165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91571" indent="-24165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174878" indent="-241653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658184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141490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624796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108102" indent="-24165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E7CF9-240F-482B-9EC3-A2AD26735D19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8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7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7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9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5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64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6509-B7D9-4E14-990D-0939A6D2E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0129-838B-4CD0-82C5-B9E5CA8BA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27E1-08E6-4E55-9BDE-7F7F26004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0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8D6-729F-4E75-A2D7-D2A416F3A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5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BEB5-01D6-47A2-BCF3-B3B9837CD5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89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2B28A-D4AF-4B7E-8537-11780E8ECB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0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5E45-36ED-4CB7-AAF7-BE6B50D63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7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5097-F154-45E2-885E-C80468948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1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BDC2-34F1-4F7E-8EA7-5E37952C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B46F-C72C-481F-AA11-EB346A150C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2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1DD7-BAA8-421F-9E35-5963BE49B3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37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F8E8D-CCF4-42A3-97FD-9805C969D9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2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u="none" kern="1200" spc="-1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848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Properties of Matter Lesson 1A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543800" cy="22098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4000" dirty="0" smtClean="0">
                <a:solidFill>
                  <a:srgbClr val="0070C0"/>
                </a:solidFill>
              </a:rPr>
              <a:t>What Changes in Matter Can We See?</a:t>
            </a:r>
            <a:endParaRPr lang="en-US" sz="4000" dirty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5" name="Picture 4" descr="Noyce Logo copy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4953000"/>
            <a:ext cx="787400" cy="787400"/>
          </a:xfrm>
          <a:prstGeom prst="rect">
            <a:avLst/>
          </a:prstGeom>
        </p:spPr>
      </p:pic>
      <p:pic>
        <p:nvPicPr>
          <p:cNvPr id="6" name="Picture 5" descr="Macintosh HD1:Users:nicolewickler:Desktop:Screen Shot 2013-10-14 at 11.04.49 AM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6" t="10564" r="3623" b="5182"/>
          <a:stretch/>
        </p:blipFill>
        <p:spPr bwMode="auto">
          <a:xfrm>
            <a:off x="3276600" y="5029200"/>
            <a:ext cx="679450" cy="622300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7" name="Picture 6" descr="Macintosh HD:Users:ceemast:Desktop:CPP_logogreen1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953000"/>
            <a:ext cx="7366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029200"/>
            <a:ext cx="1439636" cy="5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83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990600"/>
          </a:xfrm>
        </p:spPr>
        <p:txBody>
          <a:bodyPr/>
          <a:lstStyle/>
          <a:p>
            <a:r>
              <a:rPr lang="en-US" dirty="0" smtClean="0"/>
              <a:t>Let’s Summarize!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876800"/>
          </a:xfrm>
        </p:spPr>
        <p:txBody>
          <a:bodyPr/>
          <a:lstStyle/>
          <a:p>
            <a:pPr marL="0" lvl="0" indent="0">
              <a:buClr>
                <a:srgbClr val="93A299"/>
              </a:buClr>
              <a:buNone/>
            </a:pPr>
            <a:r>
              <a:rPr lang="en-US" sz="3200" b="1" dirty="0" smtClean="0"/>
              <a:t>Our focus question: </a:t>
            </a:r>
            <a:r>
              <a:rPr lang="en-US" sz="3200" i="1" dirty="0" smtClean="0"/>
              <a:t>What </a:t>
            </a:r>
            <a:r>
              <a:rPr lang="en-US" sz="3200" i="1" dirty="0"/>
              <a:t>changes in matter can </a:t>
            </a:r>
            <a:r>
              <a:rPr lang="en-US" sz="3200" i="1" dirty="0" smtClean="0"/>
              <a:t>we </a:t>
            </a:r>
            <a:r>
              <a:rPr lang="en-US" sz="3200" i="1" dirty="0"/>
              <a:t>see?</a:t>
            </a:r>
            <a:r>
              <a:rPr lang="en-US" sz="3200" dirty="0"/>
              <a:t> </a:t>
            </a:r>
            <a:endParaRPr lang="en-US" sz="3200" dirty="0" smtClean="0"/>
          </a:p>
          <a:p>
            <a:pPr marL="0" lvl="0" indent="0">
              <a:spcBef>
                <a:spcPts val="2400"/>
              </a:spcBef>
              <a:buClr>
                <a:srgbClr val="93A299"/>
              </a:buClr>
              <a:buNone/>
            </a:pPr>
            <a:r>
              <a:rPr lang="en-US" sz="3200" b="1" dirty="0" smtClean="0"/>
              <a:t>Sentence starters:</a:t>
            </a:r>
            <a:endParaRPr lang="en-US" sz="3200" b="1" dirty="0"/>
          </a:p>
          <a:p>
            <a:pPr marL="365760" indent="-365760">
              <a:spcBef>
                <a:spcPts val="600"/>
              </a:spcBef>
            </a:pPr>
            <a:r>
              <a:rPr lang="en-US" sz="3200" i="1" dirty="0"/>
              <a:t>The matter I saw </a:t>
            </a:r>
            <a:r>
              <a:rPr lang="en-US" sz="3200" i="1" dirty="0" smtClean="0"/>
              <a:t>started out as _________ </a:t>
            </a:r>
            <a:r>
              <a:rPr lang="en-US" sz="3200" i="1" dirty="0"/>
              <a:t>and changed </a:t>
            </a:r>
            <a:r>
              <a:rPr lang="en-US" sz="3200" i="1" dirty="0" smtClean="0"/>
              <a:t>to _________.</a:t>
            </a:r>
            <a:r>
              <a:rPr lang="en-US" sz="3200" i="1" dirty="0"/>
              <a:t> 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i="1" dirty="0" smtClean="0"/>
              <a:t>I </a:t>
            </a:r>
            <a:r>
              <a:rPr lang="en-US" sz="3200" i="1" dirty="0"/>
              <a:t>think ___________ caused the change.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i="1" dirty="0" smtClean="0"/>
              <a:t>I </a:t>
            </a:r>
            <a:r>
              <a:rPr lang="en-US" sz="3200" i="1" dirty="0"/>
              <a:t>think </a:t>
            </a:r>
            <a:r>
              <a:rPr lang="en-US" sz="3200" i="1" dirty="0" smtClean="0"/>
              <a:t>I [can/can’t] change this matter back </a:t>
            </a:r>
            <a:r>
              <a:rPr lang="en-US" sz="3200" i="1" dirty="0"/>
              <a:t>to the way it </a:t>
            </a:r>
            <a:r>
              <a:rPr lang="en-US" sz="3200" i="1" dirty="0" smtClean="0"/>
              <a:t>was before because _________</a:t>
            </a:r>
            <a:r>
              <a:rPr lang="en-US" sz="3200" i="1" dirty="0" smtClean="0">
                <a:solidFill>
                  <a:srgbClr val="292934"/>
                </a:solidFill>
              </a:rPr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55976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In our next lesson, we’ll explore how two new </a:t>
            </a:r>
            <a:r>
              <a:rPr lang="en-US" sz="3200" dirty="0">
                <a:solidFill>
                  <a:srgbClr val="000000"/>
                </a:solidFill>
              </a:rPr>
              <a:t>kinds of </a:t>
            </a:r>
            <a:r>
              <a:rPr lang="en-US" sz="3200" dirty="0" smtClean="0">
                <a:solidFill>
                  <a:srgbClr val="000000"/>
                </a:solidFill>
              </a:rPr>
              <a:t>matter can change.</a:t>
            </a:r>
            <a:endParaRPr lang="en-US" sz="3200" dirty="0">
              <a:solidFill>
                <a:srgbClr val="00000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>
                <a:solidFill>
                  <a:srgbClr val="000000"/>
                </a:solidFill>
              </a:rPr>
              <a:t>Do you think </a:t>
            </a:r>
            <a:r>
              <a:rPr lang="en-US" sz="3200" dirty="0" smtClean="0">
                <a:solidFill>
                  <a:srgbClr val="000000"/>
                </a:solidFill>
              </a:rPr>
              <a:t>these </a:t>
            </a:r>
            <a:r>
              <a:rPr lang="en-US" sz="3200" dirty="0">
                <a:solidFill>
                  <a:srgbClr val="000000"/>
                </a:solidFill>
              </a:rPr>
              <a:t>changes </a:t>
            </a:r>
            <a:r>
              <a:rPr lang="en-US" sz="3200" dirty="0" smtClean="0">
                <a:solidFill>
                  <a:srgbClr val="000000"/>
                </a:solidFill>
              </a:rPr>
              <a:t>will </a:t>
            </a:r>
            <a:r>
              <a:rPr lang="en-US" sz="3200" dirty="0">
                <a:solidFill>
                  <a:srgbClr val="000000"/>
                </a:solidFill>
              </a:rPr>
              <a:t>be </a:t>
            </a:r>
            <a:r>
              <a:rPr lang="en-US" sz="3200" dirty="0" smtClean="0">
                <a:solidFill>
                  <a:srgbClr val="000000"/>
                </a:solidFill>
              </a:rPr>
              <a:t>like the changes we saw </a:t>
            </a:r>
            <a:r>
              <a:rPr lang="en-US" sz="3200" dirty="0">
                <a:solidFill>
                  <a:srgbClr val="000000"/>
                </a:solidFill>
              </a:rPr>
              <a:t>today</a:t>
            </a:r>
            <a:r>
              <a:rPr lang="en-US" sz="3200" dirty="0" smtClean="0">
                <a:solidFill>
                  <a:srgbClr val="000000"/>
                </a:solidFill>
              </a:rPr>
              <a:t>?</a:t>
            </a:r>
            <a:endParaRPr lang="en-US" sz="3200" dirty="0">
              <a:solidFill>
                <a:srgbClr val="00000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We’ll </a:t>
            </a:r>
            <a:r>
              <a:rPr lang="en-US" sz="3200" dirty="0">
                <a:solidFill>
                  <a:srgbClr val="000000"/>
                </a:solidFill>
              </a:rPr>
              <a:t>find out </a:t>
            </a:r>
            <a:r>
              <a:rPr lang="en-US" sz="3200" dirty="0" smtClean="0">
                <a:solidFill>
                  <a:srgbClr val="000000"/>
                </a:solidFill>
              </a:rPr>
              <a:t>next time!</a:t>
            </a:r>
            <a:r>
              <a:rPr lang="en-US" sz="3200" dirty="0">
                <a:solidFill>
                  <a:srgbClr val="000000"/>
                </a:solidFill>
              </a:rPr>
              <a:t> </a:t>
            </a:r>
          </a:p>
          <a:p>
            <a:pPr marL="182245" indent="-18224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99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 smtClean="0"/>
              <a:t>What Do You Know about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3200" dirty="0"/>
              <a:t>What is matter?  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 smtClean="0"/>
              <a:t>What </a:t>
            </a:r>
            <a:r>
              <a:rPr lang="en-US" sz="3200" dirty="0"/>
              <a:t>are some properties of matter</a:t>
            </a:r>
            <a:r>
              <a:rPr lang="en-US" sz="3200" dirty="0" smtClean="0"/>
              <a:t>?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 smtClean="0"/>
              <a:t>What are some examples of matter in our classroom?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058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 smtClean="0"/>
              <a:t>Properties of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3200" dirty="0" smtClean="0"/>
              <a:t>A </a:t>
            </a:r>
            <a:r>
              <a:rPr lang="en-US" sz="3200" b="1" dirty="0" smtClean="0"/>
              <a:t>property of matter </a:t>
            </a:r>
            <a:r>
              <a:rPr lang="en-US" sz="3200" dirty="0" smtClean="0"/>
              <a:t>is something that won’t change even if you add more of it or take some of it away.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 smtClean="0"/>
              <a:t>If I break a piece of wood in half, both pieces are still wood with the same properties of wood.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058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Unit Central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3200" dirty="0" smtClean="0"/>
              <a:t>What </a:t>
            </a:r>
            <a:r>
              <a:rPr lang="en-US" sz="3200" dirty="0"/>
              <a:t>is matter made of? </a:t>
            </a:r>
            <a:r>
              <a:rPr lang="en-US" sz="3200" dirty="0" smtClean="0"/>
              <a:t>How </a:t>
            </a:r>
            <a:r>
              <a:rPr lang="en-US" sz="3200" dirty="0"/>
              <a:t>can matter change? </a:t>
            </a:r>
          </a:p>
        </p:txBody>
      </p:sp>
    </p:spTree>
    <p:extLst>
      <p:ext uri="{BB962C8B-B14F-4D97-AF65-F5344CB8AC3E}">
        <p14:creationId xmlns:p14="http://schemas.microsoft.com/office/powerpoint/2010/main" val="90045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Today’s </a:t>
            </a:r>
            <a:r>
              <a:rPr lang="en-US" dirty="0" smtClean="0"/>
              <a:t>Focus </a:t>
            </a:r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1302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What changes in </a:t>
            </a:r>
            <a:r>
              <a:rPr lang="en-US" sz="3200" dirty="0" smtClean="0"/>
              <a:t>matter can we </a:t>
            </a:r>
            <a:r>
              <a:rPr lang="en-US" sz="3200" dirty="0"/>
              <a:t>see? </a:t>
            </a:r>
          </a:p>
        </p:txBody>
      </p:sp>
    </p:spTree>
    <p:extLst>
      <p:ext uri="{BB962C8B-B14F-4D97-AF65-F5344CB8AC3E}">
        <p14:creationId xmlns:p14="http://schemas.microsoft.com/office/powerpoint/2010/main" val="68401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 smtClean="0"/>
              <a:t>Do You Think Matter Can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Think </a:t>
            </a:r>
            <a:r>
              <a:rPr lang="en-US" sz="3200" dirty="0" smtClean="0">
                <a:solidFill>
                  <a:srgbClr val="000000"/>
                </a:solidFill>
              </a:rPr>
              <a:t>about the examples of matter you saw around our classroom.</a:t>
            </a:r>
            <a:endParaRPr lang="en-US" sz="3200" dirty="0">
              <a:solidFill>
                <a:srgbClr val="000000"/>
              </a:solidFill>
            </a:endParaRPr>
          </a:p>
          <a:p>
            <a:pPr marL="731520" indent="-365760">
              <a:spcBef>
                <a:spcPts val="12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Can </a:t>
            </a:r>
            <a:r>
              <a:rPr lang="en-US" sz="3200" dirty="0">
                <a:solidFill>
                  <a:srgbClr val="000000"/>
                </a:solidFill>
              </a:rPr>
              <a:t>you imagine any of </a:t>
            </a:r>
            <a:r>
              <a:rPr lang="en-US" sz="3200" dirty="0" smtClean="0">
                <a:solidFill>
                  <a:srgbClr val="000000"/>
                </a:solidFill>
              </a:rPr>
              <a:t>this matter changing</a:t>
            </a:r>
            <a:r>
              <a:rPr lang="en-US" sz="3200" dirty="0">
                <a:solidFill>
                  <a:srgbClr val="000000"/>
                </a:solidFill>
              </a:rPr>
              <a:t>?</a:t>
            </a:r>
          </a:p>
          <a:p>
            <a:pPr marL="731520" indent="-365760"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</a:rPr>
              <a:t>In what ways might </a:t>
            </a:r>
            <a:r>
              <a:rPr lang="en-US" sz="3200" dirty="0" smtClean="0">
                <a:solidFill>
                  <a:srgbClr val="000000"/>
                </a:solidFill>
              </a:rPr>
              <a:t>the matter in these examples change</a:t>
            </a:r>
            <a:r>
              <a:rPr lang="en-US" sz="3200" dirty="0">
                <a:solidFill>
                  <a:srgbClr val="000000"/>
                </a:solidFill>
              </a:rPr>
              <a:t>?</a:t>
            </a:r>
          </a:p>
          <a:p>
            <a:pPr marL="731520" indent="-365760"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</a:rPr>
              <a:t>What </a:t>
            </a:r>
            <a:r>
              <a:rPr lang="en-US" sz="3200" dirty="0" smtClean="0">
                <a:solidFill>
                  <a:srgbClr val="000000"/>
                </a:solidFill>
              </a:rPr>
              <a:t>might cause the matter to </a:t>
            </a:r>
            <a:r>
              <a:rPr lang="en-US" sz="3200" dirty="0">
                <a:solidFill>
                  <a:srgbClr val="000000"/>
                </a:solidFill>
              </a:rPr>
              <a:t>change? </a:t>
            </a:r>
          </a:p>
        </p:txBody>
      </p:sp>
    </p:spTree>
    <p:extLst>
      <p:ext uri="{BB962C8B-B14F-4D97-AF65-F5344CB8AC3E}">
        <p14:creationId xmlns:p14="http://schemas.microsoft.com/office/powerpoint/2010/main" val="169239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 smtClean="0"/>
              <a:t>Do You Think Matter Can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Now think of an example of matter </a:t>
            </a:r>
            <a:r>
              <a:rPr lang="en-US" sz="3200" b="1" dirty="0" smtClean="0">
                <a:solidFill>
                  <a:srgbClr val="000000"/>
                </a:solidFill>
              </a:rPr>
              <a:t>outside</a:t>
            </a:r>
            <a:r>
              <a:rPr lang="en-US" sz="3200" dirty="0" smtClean="0">
                <a:solidFill>
                  <a:srgbClr val="000000"/>
                </a:solidFill>
              </a:rPr>
              <a:t> our classroom (in the world around us).</a:t>
            </a:r>
            <a:endParaRPr lang="en-US" sz="3200" dirty="0">
              <a:solidFill>
                <a:srgbClr val="000000"/>
              </a:solidFill>
            </a:endParaRPr>
          </a:p>
          <a:p>
            <a:pPr marL="731520" indent="-365760">
              <a:spcBef>
                <a:spcPts val="12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How might this matter change?</a:t>
            </a:r>
            <a:r>
              <a:rPr lang="en-US" sz="3200" dirty="0">
                <a:solidFill>
                  <a:srgbClr val="000000"/>
                </a:solidFill>
              </a:rPr>
              <a:t> </a:t>
            </a:r>
            <a:endParaRPr lang="en-US" sz="3200" dirty="0" smtClean="0">
              <a:solidFill>
                <a:srgbClr val="000000"/>
              </a:solidFill>
            </a:endParaRPr>
          </a:p>
          <a:p>
            <a:pPr marL="731520" indent="-365760">
              <a:spcBef>
                <a:spcPts val="12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What might cause it to change?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Share your example and ideas with an elbow partner.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39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 smtClean="0"/>
              <a:t>Investigating Changes in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76800"/>
          </a:xfrm>
        </p:spPr>
        <p:txBody>
          <a:bodyPr/>
          <a:lstStyle/>
          <a:p>
            <a:pPr marL="365760" lvl="0" indent="-36576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 smtClean="0"/>
              <a:t>At each station, have different team members read the questions on the card:</a:t>
            </a:r>
          </a:p>
          <a:p>
            <a:pPr marL="731520" lvl="0" indent="-365760">
              <a:spcBef>
                <a:spcPts val="1200"/>
              </a:spcBef>
              <a:spcAft>
                <a:spcPts val="0"/>
              </a:spcAft>
            </a:pPr>
            <a:r>
              <a:rPr lang="en-US" sz="3200" dirty="0" smtClean="0"/>
              <a:t>What </a:t>
            </a:r>
            <a:r>
              <a:rPr lang="en-US" sz="3200" dirty="0"/>
              <a:t>change in matter do you see?</a:t>
            </a:r>
          </a:p>
          <a:p>
            <a:pPr marL="731520" lvl="0" indent="-365760">
              <a:spcBef>
                <a:spcPts val="600"/>
              </a:spcBef>
              <a:spcAft>
                <a:spcPts val="0"/>
              </a:spcAft>
            </a:pPr>
            <a:r>
              <a:rPr lang="en-US" sz="3200" dirty="0"/>
              <a:t>What do you think caused the change? </a:t>
            </a:r>
          </a:p>
          <a:p>
            <a:pPr marL="731520" lvl="0" indent="-365760">
              <a:spcBef>
                <a:spcPts val="600"/>
              </a:spcBef>
              <a:spcAft>
                <a:spcPts val="0"/>
              </a:spcAft>
            </a:pPr>
            <a:r>
              <a:rPr lang="en-US" sz="3200" dirty="0"/>
              <a:t>Could you ever reverse the change </a:t>
            </a:r>
            <a:r>
              <a:rPr lang="en-US" sz="3200" dirty="0" smtClean="0"/>
              <a:t>you </a:t>
            </a:r>
            <a:r>
              <a:rPr lang="en-US" sz="3200" dirty="0"/>
              <a:t>see?  </a:t>
            </a:r>
            <a:endParaRPr lang="en-US" sz="3200" dirty="0" smtClean="0"/>
          </a:p>
          <a:p>
            <a:pPr marL="365760" lvl="0" indent="-365760">
              <a:spcBef>
                <a:spcPts val="120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sz="3200" dirty="0" smtClean="0"/>
              <a:t>Look at the matter and talk about these questions as a team.</a:t>
            </a:r>
          </a:p>
        </p:txBody>
      </p:sp>
    </p:spTree>
    <p:extLst>
      <p:ext uri="{BB962C8B-B14F-4D97-AF65-F5344CB8AC3E}">
        <p14:creationId xmlns:p14="http://schemas.microsoft.com/office/powerpoint/2010/main" val="26611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 smtClean="0"/>
              <a:t>Our Data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886512"/>
              </p:ext>
            </p:extLst>
          </p:nvPr>
        </p:nvGraphicFramePr>
        <p:xfrm>
          <a:off x="533400" y="1600200"/>
          <a:ext cx="8124823" cy="472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196">
                  <a:extLst>
                    <a:ext uri="{9D8B030D-6E8A-4147-A177-3AD203B41FA5}">
                      <a16:colId xmlns:a16="http://schemas.microsoft.com/office/drawing/2014/main" val="2486821785"/>
                    </a:ext>
                  </a:extLst>
                </a:gridCol>
                <a:gridCol w="2963059">
                  <a:extLst>
                    <a:ext uri="{9D8B030D-6E8A-4147-A177-3AD203B41FA5}">
                      <a16:colId xmlns:a16="http://schemas.microsoft.com/office/drawing/2014/main" val="2629034367"/>
                    </a:ext>
                  </a:extLst>
                </a:gridCol>
                <a:gridCol w="2038284">
                  <a:extLst>
                    <a:ext uri="{9D8B030D-6E8A-4147-A177-3AD203B41FA5}">
                      <a16:colId xmlns:a16="http://schemas.microsoft.com/office/drawing/2014/main" val="4052646711"/>
                    </a:ext>
                  </a:extLst>
                </a:gridCol>
                <a:gridCol w="2038284">
                  <a:extLst>
                    <a:ext uri="{9D8B030D-6E8A-4147-A177-3AD203B41FA5}">
                      <a16:colId xmlns:a16="http://schemas.microsoft.com/office/drawing/2014/main" val="1506637309"/>
                    </a:ext>
                  </a:extLst>
                </a:gridCol>
              </a:tblGrid>
              <a:tr h="70363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Describe the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Change </a:t>
                      </a:r>
                      <a:r>
                        <a:rPr lang="en-US" dirty="0"/>
                        <a:t>in </a:t>
                      </a:r>
                      <a:r>
                        <a:rPr lang="en-US" dirty="0" smtClean="0"/>
                        <a:t>Matter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</a:t>
                      </a:r>
                      <a:r>
                        <a:rPr lang="en-US" dirty="0" smtClean="0"/>
                        <a:t>Caused This Change</a:t>
                      </a:r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 it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Reversible</a:t>
                      </a:r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825784"/>
                  </a:ext>
                </a:extLst>
              </a:tr>
              <a:tr h="10051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08818"/>
                  </a:ext>
                </a:extLst>
              </a:tr>
              <a:tr h="10051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852029"/>
                  </a:ext>
                </a:extLst>
              </a:tr>
              <a:tr h="10051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074498"/>
                  </a:ext>
                </a:extLst>
              </a:tr>
              <a:tr h="100519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4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759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582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316</Words>
  <Application>Microsoft Office PowerPoint</Application>
  <PresentationFormat>On-screen Show (4:3)</PresentationFormat>
  <Paragraphs>60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Clarity</vt:lpstr>
      <vt:lpstr>Properties of Matter Lesson 1A</vt:lpstr>
      <vt:lpstr>What Do You Know about Matter?</vt:lpstr>
      <vt:lpstr>Properties of Matter</vt:lpstr>
      <vt:lpstr>Unit Central Questions</vt:lpstr>
      <vt:lpstr>Today’s Focus Question</vt:lpstr>
      <vt:lpstr>Do You Think Matter Can Change?</vt:lpstr>
      <vt:lpstr>Do You Think Matter Can Change?</vt:lpstr>
      <vt:lpstr>Investigating Changes in Matter</vt:lpstr>
      <vt:lpstr>Our Data Table</vt:lpstr>
      <vt:lpstr>Let’s Summarize!</vt:lpstr>
      <vt:lpstr>Next Time</vt:lpstr>
    </vt:vector>
  </TitlesOfParts>
  <Company>BSCS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Numedahl</dc:creator>
  <cp:lastModifiedBy>Cemast</cp:lastModifiedBy>
  <cp:revision>131</cp:revision>
  <cp:lastPrinted>2018-02-27T23:33:12Z</cp:lastPrinted>
  <dcterms:created xsi:type="dcterms:W3CDTF">2014-06-10T18:20:14Z</dcterms:created>
  <dcterms:modified xsi:type="dcterms:W3CDTF">2019-09-25T16:24:07Z</dcterms:modified>
</cp:coreProperties>
</file>