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92" r:id="rId2"/>
    <p:sldId id="384" r:id="rId3"/>
    <p:sldId id="393" r:id="rId4"/>
    <p:sldId id="385" r:id="rId5"/>
    <p:sldId id="395" r:id="rId6"/>
    <p:sldId id="394" r:id="rId7"/>
    <p:sldId id="386" r:id="rId8"/>
    <p:sldId id="387" r:id="rId9"/>
    <p:sldId id="367" r:id="rId10"/>
    <p:sldId id="396" r:id="rId11"/>
    <p:sldId id="397" r:id="rId12"/>
    <p:sldId id="390" r:id="rId13"/>
    <p:sldId id="39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e Newell" initials="JN" lastIdx="20" clrIdx="0"/>
  <p:cmAuthor id="1" name="Betty" initials="B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 varScale="1">
        <p:scale>
          <a:sx n="91" d="100"/>
          <a:sy n="91" d="100"/>
        </p:scale>
        <p:origin x="2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57020" indent="-29116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64647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3050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9636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62224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28082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93941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959800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8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64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16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8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8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1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87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93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0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16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17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66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4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9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7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14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6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8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5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3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Properties of Matter Lesson 3b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 Water Molecules Move in a Solid and a Liquid?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What Are Your Ideas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</a:rPr>
              <a:t>Are the molecules in liquid water the same as the molecules in ice cubes? Why do you think so?</a:t>
            </a:r>
            <a:endParaRPr lang="en-US" sz="3000" dirty="0"/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</a:rPr>
              <a:t>How do you think the molecules might be arranged or “put together” in liquid water and the ice cubes? Are they arranged in the same way or in a different way?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</a:rPr>
              <a:t>Do the molecules in liquid water and ice cubes move in the same way or in different ways? Why do you think so?  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4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do water molecules move in a solid and a liquid?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How would you answer this question based on what we learned from our </a:t>
            </a:r>
            <a:br>
              <a:rPr lang="en-US" sz="3200" dirty="0"/>
            </a:br>
            <a:r>
              <a:rPr lang="en-US" sz="3200" dirty="0"/>
              <a:t>Lego models?</a:t>
            </a:r>
          </a:p>
          <a:p>
            <a:pPr marL="731520" indent="-365760">
              <a:spcBef>
                <a:spcPts val="24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072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pPr marL="777240"/>
            <a:r>
              <a:rPr lang="en-US" dirty="0">
                <a:solidFill>
                  <a:srgbClr val="D2533C"/>
                </a:solidFill>
              </a:rPr>
              <a:t>Key Science Ideas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</a:rPr>
              <a:t>Matter is made up of atoms or molecules. </a:t>
            </a:r>
            <a:endParaRPr lang="en-US" sz="2800" dirty="0"/>
          </a:p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</a:rPr>
              <a:t>The atoms or molecules that make up a substance are always in motion. </a:t>
            </a:r>
            <a:endParaRPr lang="en-US" sz="2800" dirty="0"/>
          </a:p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</a:rPr>
              <a:t>A solid is something that’s rigid and has a definite shape.  </a:t>
            </a:r>
            <a:endParaRPr lang="en-US" sz="2800" dirty="0"/>
          </a:p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</a:rPr>
              <a:t>In solid matter, the molecules vibrate in place. </a:t>
            </a:r>
            <a:endParaRPr lang="en-US" sz="2800" dirty="0"/>
          </a:p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</a:rPr>
              <a:t>A liquid is something that moves or flows and takes the shape of its container. </a:t>
            </a:r>
            <a:endParaRPr lang="en-US" sz="2800" dirty="0"/>
          </a:p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</a:rPr>
              <a:t>In liquid matter, the molecules move around more freely in their container. 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Next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Today we used our Lego models to help us understand how molecules move in a solid </a:t>
            </a:r>
            <a:br>
              <a:rPr lang="en-US" sz="3200" dirty="0">
                <a:solidFill>
                  <a:srgbClr val="000000"/>
                </a:solidFill>
                <a:latin typeface="Calibri" charset="0"/>
              </a:rPr>
            </a:b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and a liquid.</a:t>
            </a:r>
            <a:endParaRPr lang="en-US" sz="3200" dirty="0">
              <a:latin typeface="Calibri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But what causes molecules in solids and liquids to move differently? Could heat have something to do with it?</a:t>
            </a:r>
            <a:endParaRPr lang="en-US" sz="3200" dirty="0">
              <a:latin typeface="Calibri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We’ll find out next time!</a:t>
            </a:r>
            <a:endParaRPr lang="en-US" sz="32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Liquid Water and Solid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Our focus questions from last time: </a:t>
            </a:r>
            <a:r>
              <a:rPr lang="en-US" sz="3200" i="1" dirty="0"/>
              <a:t>What is liquid water made of? What is solid water (ice) made of? 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Compare your drawings of liquid water and solid water with the samples of your classmates’ drawings.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Think about how the pictures are alike </a:t>
            </a:r>
            <a:br>
              <a:rPr lang="en-US" sz="3200" dirty="0"/>
            </a:br>
            <a:r>
              <a:rPr lang="en-US" sz="3200" dirty="0"/>
              <a:t>and different.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1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What is matter made of? How can matter change? </a:t>
            </a:r>
          </a:p>
        </p:txBody>
      </p:sp>
    </p:spTree>
    <p:extLst>
      <p:ext uri="{BB962C8B-B14F-4D97-AF65-F5344CB8AC3E}">
        <p14:creationId xmlns:p14="http://schemas.microsoft.com/office/powerpoint/2010/main" val="90045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water molecules move in a solid and </a:t>
            </a:r>
            <a:br>
              <a:rPr lang="en-US" sz="3200" dirty="0"/>
            </a:br>
            <a:r>
              <a:rPr lang="en-US" sz="3200" dirty="0"/>
              <a:t>a liquid?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365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/>
              <a:t>What Is a Solid? What Is a Liquid?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1816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2900" dirty="0"/>
              <a:t>A </a:t>
            </a:r>
            <a:r>
              <a:rPr lang="en-US" sz="2900" b="1" dirty="0"/>
              <a:t>solid</a:t>
            </a:r>
            <a:r>
              <a:rPr lang="en-US" sz="2900" dirty="0"/>
              <a:t> is something that’s rigid and has a definite shape.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/>
              <a:t>A </a:t>
            </a:r>
            <a:r>
              <a:rPr lang="en-US" sz="2900" b="1" dirty="0"/>
              <a:t>liquid</a:t>
            </a:r>
            <a:r>
              <a:rPr lang="en-US" sz="2900" dirty="0"/>
              <a:t> is something that moves or flows and takes the shape of its container.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/>
              <a:t>Ice is one example of a solid. What are some other examples? 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/>
              <a:t>What are examples of things that </a:t>
            </a:r>
            <a:r>
              <a:rPr lang="en-US" sz="2900" b="1" dirty="0"/>
              <a:t>aren’t</a:t>
            </a:r>
            <a:r>
              <a:rPr lang="en-US" sz="2900" dirty="0"/>
              <a:t> solids?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/>
              <a:t>Water is one example of a liquid. What are some other examples? 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/>
              <a:t>What are examples of things that </a:t>
            </a:r>
            <a:r>
              <a:rPr lang="en-US" sz="2900" b="1" dirty="0"/>
              <a:t>aren’t</a:t>
            </a:r>
            <a:r>
              <a:rPr lang="en-US" sz="2900" dirty="0"/>
              <a:t> liquids?</a:t>
            </a:r>
          </a:p>
        </p:txBody>
      </p:sp>
    </p:spTree>
    <p:extLst>
      <p:ext uri="{BB962C8B-B14F-4D97-AF65-F5344CB8AC3E}">
        <p14:creationId xmlns:p14="http://schemas.microsoft.com/office/powerpoint/2010/main" val="240912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Imagine Fitting Inside an Ice Cube!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/>
            <a:r>
              <a:rPr lang="en-US" sz="3200" dirty="0"/>
              <a:t>What do you think you’d see if you could shrink small enough to fit inside an </a:t>
            </a:r>
            <a:br>
              <a:rPr lang="en-US" sz="3200" dirty="0"/>
            </a:br>
            <a:r>
              <a:rPr lang="en-US" sz="3200" dirty="0"/>
              <a:t>ice cube?</a:t>
            </a:r>
          </a:p>
          <a:p>
            <a:pPr marL="365760" indent="-365760">
              <a:spcBef>
                <a:spcPts val="2400"/>
              </a:spcBef>
            </a:pPr>
            <a:r>
              <a:rPr lang="en-US" sz="3200" dirty="0"/>
              <a:t>How do you think the water molecules in an ice cube might be arranged to give it a rigid shape?  </a:t>
            </a:r>
          </a:p>
          <a:p>
            <a:pPr marL="0" indent="0" algn="ctr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Make a Model of Solid Water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6019800" cy="265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67829F-131A-4DEE-902C-559852720E7B}"/>
              </a:ext>
            </a:extLst>
          </p:cNvPr>
          <p:cNvSpPr txBox="1"/>
          <p:nvPr/>
        </p:nvSpPr>
        <p:spPr>
          <a:xfrm>
            <a:off x="6544923" y="6356982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To make a model of solid water, arrange your Lego water molecules in the cardboard box. Place the molecules next to each other on the same level. 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b="1" dirty="0">
                <a:latin typeface="Calibri" pitchFamily="34" charset="0"/>
              </a:rPr>
              <a:t>Don’t stack the molecules or take them apart! </a:t>
            </a:r>
            <a:r>
              <a:rPr lang="en-US" sz="2800" dirty="0">
                <a:latin typeface="Calibri" pitchFamily="34" charset="0"/>
              </a:rPr>
              <a:t>Try 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to fit as many molecules as possible in the space.</a:t>
            </a:r>
          </a:p>
        </p:txBody>
      </p:sp>
    </p:spTree>
    <p:extLst>
      <p:ext uri="{BB962C8B-B14F-4D97-AF65-F5344CB8AC3E}">
        <p14:creationId xmlns:p14="http://schemas.microsoft.com/office/powerpoint/2010/main" val="26681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Make a Model of Liquid Water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 algn="ctr">
              <a:buNone/>
            </a:pPr>
            <a:endParaRPr lang="en-US" dirty="0">
              <a:latin typeface="Arial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82590"/>
            <a:ext cx="5410367" cy="335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D84079-0BA1-40E0-92CD-F30472565B99}"/>
              </a:ext>
            </a:extLst>
          </p:cNvPr>
          <p:cNvSpPr txBox="1"/>
          <p:nvPr/>
        </p:nvSpPr>
        <p:spPr>
          <a:xfrm>
            <a:off x="6240290" y="6332994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alibri" pitchFamily="34" charset="0"/>
              </a:rPr>
              <a:t>To make a model of liquid water, place all 10 of your Lego water molecules in the plastic  sandwich bag. </a:t>
            </a:r>
            <a:r>
              <a:rPr lang="en-US" sz="3000" b="1" dirty="0">
                <a:latin typeface="Calibri" pitchFamily="34" charset="0"/>
              </a:rPr>
              <a:t>Don’t take the molecules apart!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9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Why Are Solids and Liquids Different?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Why do you think a solid has a definite shape, but a liquid takes the shape of its container?</a:t>
            </a:r>
            <a:endParaRPr lang="en-US" sz="32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800" dirty="0"/>
              <a:t>            Solid Water                            Liquid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dirty="0"/>
              <a:t>Molecules vibrate in place.    Molecules move around 				       freely.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/>
              <a:t>          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3276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200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F4A796-DB2E-4A35-95DD-7D8A4DE452C0}"/>
              </a:ext>
            </a:extLst>
          </p:cNvPr>
          <p:cNvSpPr txBox="1"/>
          <p:nvPr/>
        </p:nvSpPr>
        <p:spPr>
          <a:xfrm>
            <a:off x="7534862" y="6477000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Photos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40629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533</Words>
  <Application>Microsoft Office PowerPoint</Application>
  <PresentationFormat>On-screen Show (4:3)</PresentationFormat>
  <Paragraphs>83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Properties of Matter Lesson 3b</vt:lpstr>
      <vt:lpstr>Review: Liquid Water and Solid Water</vt:lpstr>
      <vt:lpstr>Unit Central Questions</vt:lpstr>
      <vt:lpstr>Today’s Focus Question</vt:lpstr>
      <vt:lpstr>What Is a Solid? What Is a Liquid?</vt:lpstr>
      <vt:lpstr>Imagine Fitting Inside an Ice Cube!</vt:lpstr>
      <vt:lpstr>Make a Model of Solid Water</vt:lpstr>
      <vt:lpstr>Make a Model of Liquid Water</vt:lpstr>
      <vt:lpstr>Why Are Solids and Liquids Different?</vt:lpstr>
      <vt:lpstr>What Are Your Ideas Now?</vt:lpstr>
      <vt:lpstr>Let’s Summarize!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170</cp:revision>
  <cp:lastPrinted>2016-01-11T21:41:37Z</cp:lastPrinted>
  <dcterms:created xsi:type="dcterms:W3CDTF">2014-06-10T18:20:14Z</dcterms:created>
  <dcterms:modified xsi:type="dcterms:W3CDTF">2019-10-10T21:33:34Z</dcterms:modified>
</cp:coreProperties>
</file>