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99" r:id="rId2"/>
    <p:sldId id="372" r:id="rId3"/>
    <p:sldId id="361" r:id="rId4"/>
    <p:sldId id="373" r:id="rId5"/>
    <p:sldId id="385" r:id="rId6"/>
    <p:sldId id="386" r:id="rId7"/>
    <p:sldId id="387" r:id="rId8"/>
    <p:sldId id="388" r:id="rId9"/>
    <p:sldId id="389" r:id="rId10"/>
    <p:sldId id="379" r:id="rId11"/>
    <p:sldId id="380" r:id="rId12"/>
    <p:sldId id="390" r:id="rId13"/>
    <p:sldId id="381" r:id="rId14"/>
    <p:sldId id="382" r:id="rId15"/>
    <p:sldId id="383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217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0990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0978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066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9544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396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997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848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Forces Lesson 5A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What Happens If More Than One Force Pushes or Pulls an Object?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Investigation: Describe the Forces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Complete part 1 of handout 5.1 (Describe the </a:t>
            </a:r>
            <a:r>
              <a:rPr lang="en-US" sz="3200" dirty="0" smtClean="0"/>
              <a:t>Forces) </a:t>
            </a:r>
            <a:r>
              <a:rPr lang="en-US" sz="3200" dirty="0"/>
              <a:t>on your own.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Read each scenario and work on the tasks.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Make sure to include science ideas about forces in your explanations.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When you’re finished, share your drawings and explanations with an elbow partner.</a:t>
            </a:r>
          </a:p>
        </p:txBody>
      </p:sp>
    </p:spTree>
    <p:extLst>
      <p:ext uri="{BB962C8B-B14F-4D97-AF65-F5344CB8AC3E}">
        <p14:creationId xmlns:p14="http://schemas.microsoft.com/office/powerpoint/2010/main" xmlns="" val="3309172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Follow-Up: Describe the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Listen carefully as your classmate explains what happened with the file cabinet in the three scenarios. </a:t>
            </a:r>
          </a:p>
          <a:p>
            <a:pPr marL="365760" indent="-365760"/>
            <a:r>
              <a:rPr lang="en-US" sz="3200" dirty="0"/>
              <a:t>Be prepared to agree or disagree, ask questions, or add on. Let’s communicate in scientific ways!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b="1" dirty="0"/>
              <a:t>Think about this question: </a:t>
            </a:r>
            <a:r>
              <a:rPr lang="en-US" sz="3200" dirty="0"/>
              <a:t>How is the force of </a:t>
            </a:r>
            <a:r>
              <a:rPr lang="en-US" sz="3200" b="1" dirty="0"/>
              <a:t>friction </a:t>
            </a:r>
            <a:r>
              <a:rPr lang="en-US" sz="3200" dirty="0"/>
              <a:t>involved in each scenario?</a:t>
            </a:r>
          </a:p>
        </p:txBody>
      </p:sp>
    </p:spTree>
    <p:extLst>
      <p:ext uri="{BB962C8B-B14F-4D97-AF65-F5344CB8AC3E}">
        <p14:creationId xmlns:p14="http://schemas.microsoft.com/office/powerpoint/2010/main" xmlns="" val="3558882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if more than one force pushes or pulls an object?</a:t>
            </a:r>
            <a:r>
              <a:rPr lang="en-US" sz="3200" i="1" dirty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684012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Summarize: 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force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is a push or a pull that makes an object start to move. 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Forces have a strength and direction we can represent using arrows of different lengths and directions. 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Friction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is a force that’s created when tiny bumps on the surfaces of two objects push against one another. 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The pushing force of friction makes a moving object slow down and eventually stop. 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6849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Summarize: 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257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More than one force can push or pull an object at the same time. One of those forces can be friction.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If forces of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equal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strength are pushing or pulling an object in opposite directions, the object won’t move.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If forces of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unequal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strength are pushing or pulling an object in opposite directions, the object will move in the direction of the stronger force.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095465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next lesson, we’ll continue exploring what happens when more than one force acts on an object. We’ll also think about how gravity can be involved.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Think about this question tonight: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Are any forces acting on a pencil that’s lying still on a table?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We’ll talk about your ideas next time!</a:t>
            </a:r>
          </a:p>
        </p:txBody>
      </p:sp>
    </p:spTree>
    <p:extLst>
      <p:ext uri="{BB962C8B-B14F-4D97-AF65-F5344CB8AC3E}">
        <p14:creationId xmlns:p14="http://schemas.microsoft.com/office/powerpoint/2010/main" xmlns="" val="112722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Ideas about Friction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What is friction and how does it work? 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Are there bumps anywhere else besides </a:t>
            </a:r>
            <a:br>
              <a:rPr lang="en-US" sz="3200" dirty="0"/>
            </a:br>
            <a:r>
              <a:rPr lang="en-US" sz="3200" dirty="0"/>
              <a:t>the surface an object moves across?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Give an example of friction from your everyday life. </a:t>
            </a:r>
          </a:p>
        </p:txBody>
      </p:sp>
    </p:spTree>
    <p:extLst>
      <p:ext uri="{BB962C8B-B14F-4D97-AF65-F5344CB8AC3E}">
        <p14:creationId xmlns:p14="http://schemas.microsoft.com/office/powerpoint/2010/main" xmlns="" val="321238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if more than one force pushes or pulls an object?</a:t>
            </a:r>
            <a:r>
              <a:rPr lang="en-US" sz="3200" i="1" dirty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68401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Scenario: Pushing a File Cabinet</a:t>
            </a:r>
          </a:p>
        </p:txBody>
      </p:sp>
      <p:pic>
        <p:nvPicPr>
          <p:cNvPr id="8" name="Content Placeholder 7" descr="S:\PD\Project Files\RESPeCT\2.0 PD Curriculum Modules\Cohort 2\3.1_Forces Module\3.0 Lesson Plans\Art Specs\final art\RES.C2.FOR.ASMT.003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9656" y="2133600"/>
            <a:ext cx="3514344" cy="31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62000" y="1371600"/>
            <a:ext cx="4495800" cy="51054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A student is trying to move a heavy file cabinet across a carpeted floor, but the cabinet doesn’t move.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Why do you think the cabinet won’t move? Could forces have something to do with it? If so, how?</a:t>
            </a:r>
          </a:p>
        </p:txBody>
      </p:sp>
    </p:spTree>
    <p:extLst>
      <p:ext uri="{BB962C8B-B14F-4D97-AF65-F5344CB8AC3E}">
        <p14:creationId xmlns:p14="http://schemas.microsoft.com/office/powerpoint/2010/main" xmlns="" val="211920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Describe the Forces</a:t>
            </a:r>
          </a:p>
        </p:txBody>
      </p:sp>
      <p:pic>
        <p:nvPicPr>
          <p:cNvPr id="7" name="Content Placeholder 7" descr="S:\PD\Project Files\RESPeCT\2.0 PD Curriculum Modules\Cohort 2\3.1_Forces Module\3.0 Lesson Plans\Art Specs\final art\RES.C2.FOR.ASMT.0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514344" cy="31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09600" y="1295400"/>
            <a:ext cx="3962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3000" dirty="0">
                <a:latin typeface="Calibri" pitchFamily="34" charset="0"/>
              </a:rPr>
              <a:t>Use one foam arrow to represent the pushing force our volunteer is exerting on the file cabinet.</a:t>
            </a:r>
          </a:p>
          <a:p>
            <a:pPr marL="457200" indent="-45720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3000" dirty="0">
                <a:latin typeface="Calibri" pitchFamily="34" charset="0"/>
              </a:rPr>
              <a:t>Use two arrows to represent the </a:t>
            </a:r>
            <a:r>
              <a:rPr lang="en-US" sz="3000" b="1" dirty="0">
                <a:latin typeface="Calibri" pitchFamily="34" charset="0"/>
              </a:rPr>
              <a:t>direction</a:t>
            </a:r>
            <a:r>
              <a:rPr lang="en-US" sz="3000" dirty="0">
                <a:latin typeface="Calibri" pitchFamily="34" charset="0"/>
              </a:rPr>
              <a:t> and </a:t>
            </a:r>
            <a:r>
              <a:rPr lang="en-US" sz="3000" b="1" dirty="0">
                <a:latin typeface="Calibri" pitchFamily="34" charset="0"/>
              </a:rPr>
              <a:t>strength</a:t>
            </a:r>
            <a:r>
              <a:rPr lang="en-US" sz="3000" dirty="0">
                <a:latin typeface="Calibri" pitchFamily="34" charset="0"/>
              </a:rPr>
              <a:t> of each force that is pushing on the cabinet.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3839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Describe the Forces</a:t>
            </a:r>
          </a:p>
        </p:txBody>
      </p:sp>
      <p:pic>
        <p:nvPicPr>
          <p:cNvPr id="7" name="Content Placeholder 7" descr="S:\PD\Project Files\RESPeCT\2.0 PD Curriculum Modules\Cohort 2\3.1_Forces Module\3.0 Lesson Plans\Art Specs\final art\RES.C2.FOR.ASMT.0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3285744" cy="31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62000" y="1447800"/>
            <a:ext cx="41148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75000"/>
                </a:schemeClr>
              </a:buClr>
            </a:pPr>
            <a:r>
              <a:rPr lang="en-US" sz="2900" dirty="0">
                <a:latin typeface="Calibri" pitchFamily="34" charset="0"/>
              </a:rPr>
              <a:t>Try to imagine the tiny bumps on the bottom surface of the file cabinet and the surface of the floor.</a:t>
            </a:r>
          </a:p>
          <a:p>
            <a:pPr>
              <a:spcBef>
                <a:spcPts val="2400"/>
              </a:spcBef>
              <a:buClr>
                <a:schemeClr val="bg1">
                  <a:lumMod val="75000"/>
                </a:schemeClr>
              </a:buClr>
            </a:pPr>
            <a:r>
              <a:rPr lang="en-US" sz="2900" dirty="0">
                <a:latin typeface="Calibri" pitchFamily="34" charset="0"/>
              </a:rPr>
              <a:t>How could we use our hand-strip model to show how the bumps on these surfaces interact or push against one another?</a:t>
            </a:r>
          </a:p>
        </p:txBody>
      </p:sp>
    </p:spTree>
    <p:extLst>
      <p:ext uri="{BB962C8B-B14F-4D97-AF65-F5344CB8AC3E}">
        <p14:creationId xmlns:p14="http://schemas.microsoft.com/office/powerpoint/2010/main" xmlns="" val="2813839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Describe the Forces</a:t>
            </a:r>
          </a:p>
        </p:txBody>
      </p:sp>
      <p:pic>
        <p:nvPicPr>
          <p:cNvPr id="7" name="Content Placeholder 7" descr="S:\PD\Project Files\RESPeCT\2.0 PD Curriculum Modules\Cohort 2\3.1_Forces Module\3.0 Lesson Plans\Art Specs\final art\RES.C2.FOR.ASMT.0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3514344" cy="31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38200" y="1371600"/>
            <a:ext cx="38100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When we tried to push the </a:t>
            </a:r>
            <a:r>
              <a:rPr lang="en-US" sz="3200" b="1" dirty="0">
                <a:latin typeface="Calibri" pitchFamily="34" charset="0"/>
              </a:rPr>
              <a:t>heavy</a:t>
            </a:r>
            <a:r>
              <a:rPr lang="en-US" sz="3200" dirty="0">
                <a:latin typeface="Calibri" pitchFamily="34" charset="0"/>
              </a:rPr>
              <a:t> cabinet across the floor, how do you think the bumps on the cabinet and the floor interacted?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Use the hand strips to show this interaction.</a:t>
            </a:r>
          </a:p>
        </p:txBody>
      </p:sp>
    </p:spTree>
    <p:extLst>
      <p:ext uri="{BB962C8B-B14F-4D97-AF65-F5344CB8AC3E}">
        <p14:creationId xmlns:p14="http://schemas.microsoft.com/office/powerpoint/2010/main" xmlns="" val="2813839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Describe the Forces</a:t>
            </a:r>
          </a:p>
        </p:txBody>
      </p:sp>
      <p:pic>
        <p:nvPicPr>
          <p:cNvPr id="7" name="Content Placeholder 7" descr="S:\PD\Project Files\RESPeCT\2.0 PD Curriculum Modules\Cohort 2\3.1_Forces Module\3.0 Lesson Plans\Art Specs\final art\RES.C2.FOR.ASMT.0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3514344" cy="31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38200" y="1524000"/>
            <a:ext cx="3810000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If we tried to push an </a:t>
            </a:r>
            <a:r>
              <a:rPr lang="en-US" sz="3200" b="1" dirty="0">
                <a:latin typeface="Calibri" pitchFamily="34" charset="0"/>
              </a:rPr>
              <a:t>empty</a:t>
            </a:r>
            <a:r>
              <a:rPr lang="en-US" sz="3200" dirty="0">
                <a:latin typeface="Calibri" pitchFamily="34" charset="0"/>
              </a:rPr>
              <a:t> cabinet across the floor, how do you think the bumps on the cabinet and the floor would interact?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Use the hand strips to show this interaction.</a:t>
            </a:r>
          </a:p>
        </p:txBody>
      </p:sp>
    </p:spTree>
    <p:extLst>
      <p:ext uri="{BB962C8B-B14F-4D97-AF65-F5344CB8AC3E}">
        <p14:creationId xmlns:p14="http://schemas.microsoft.com/office/powerpoint/2010/main" xmlns="" val="2813839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Describe the Forces</a:t>
            </a:r>
          </a:p>
        </p:txBody>
      </p:sp>
      <p:pic>
        <p:nvPicPr>
          <p:cNvPr id="7" name="Content Placeholder 7" descr="S:\PD\Project Files\RESPeCT\2.0 PD Curriculum Modules\Cohort 2\3.1_Forces Module\3.0 Lesson Plans\Art Specs\final art\RES.C2.FOR.ASMT.00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3514344" cy="31699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38200" y="1524000"/>
            <a:ext cx="3810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strong are the forces acting on the cabinet?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Are they stronger if the bumps on both surfaces are pushing close together or if they aren’t touching as much?</a:t>
            </a:r>
          </a:p>
        </p:txBody>
      </p:sp>
    </p:spTree>
    <p:extLst>
      <p:ext uri="{BB962C8B-B14F-4D97-AF65-F5344CB8AC3E}">
        <p14:creationId xmlns:p14="http://schemas.microsoft.com/office/powerpoint/2010/main" xmlns="" val="28138396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659</Words>
  <Application>Microsoft Office PowerPoint</Application>
  <PresentationFormat>On-screen Show (4:3)</PresentationFormat>
  <Paragraphs>58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Forces Lesson 5A</vt:lpstr>
      <vt:lpstr>Review: Ideas about Friction</vt:lpstr>
      <vt:lpstr>Today’s Focus Question</vt:lpstr>
      <vt:lpstr>Scenario: Pushing a File Cabinet</vt:lpstr>
      <vt:lpstr>Investigation: Describe the Forces</vt:lpstr>
      <vt:lpstr>Investigation: Describe the Forces</vt:lpstr>
      <vt:lpstr>Investigation: Describe the Forces</vt:lpstr>
      <vt:lpstr>Investigation: Describe the Forces</vt:lpstr>
      <vt:lpstr>Investigation: Describe the Forces</vt:lpstr>
      <vt:lpstr>Investigation: Describe the Forces</vt:lpstr>
      <vt:lpstr>Follow-Up: Describe the Forces</vt:lpstr>
      <vt:lpstr>Today’s Focus Question</vt:lpstr>
      <vt:lpstr>Let’s Summarize: Key Science Ideas</vt:lpstr>
      <vt:lpstr>Let’s Summarize: 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191</cp:revision>
  <cp:lastPrinted>2016-02-23T19:43:11Z</cp:lastPrinted>
  <dcterms:created xsi:type="dcterms:W3CDTF">2014-06-10T18:20:14Z</dcterms:created>
  <dcterms:modified xsi:type="dcterms:W3CDTF">2019-12-03T16:01:10Z</dcterms:modified>
</cp:coreProperties>
</file>