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9" r:id="rId2"/>
    <p:sldId id="334" r:id="rId3"/>
    <p:sldId id="336" r:id="rId4"/>
    <p:sldId id="356" r:id="rId5"/>
    <p:sldId id="357" r:id="rId6"/>
    <p:sldId id="362" r:id="rId7"/>
    <p:sldId id="358" r:id="rId8"/>
    <p:sldId id="361" r:id="rId9"/>
    <p:sldId id="359" r:id="rId10"/>
    <p:sldId id="360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1194DB-8234-4D09-A25D-49E8A2242992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78F88C4-B7AD-47FC-8F23-E0368A5963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95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2143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49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748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66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366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366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3452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058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742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848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Forces Lesson 1a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/>
              <a:t> </a:t>
            </a:r>
            <a:endParaRPr lang="en-US" altLang="en-US" sz="3600" dirty="0">
              <a:solidFill>
                <a:srgbClr val="D2533C"/>
              </a:solidFill>
              <a:latin typeface="Calibri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1981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What Makes Something Start to Move?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next lesson,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we’ll learn some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important words that scientists use to describe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pushing and pulling that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make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an object move.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Do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you have any ideas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about what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those words might be?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402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1295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makes something start to move</a:t>
            </a:r>
            <a:r>
              <a:rPr lang="en-US" sz="3200" dirty="0" smtClean="0"/>
              <a:t>? What </a:t>
            </a:r>
            <a:r>
              <a:rPr lang="en-US" sz="3200" dirty="0"/>
              <a:t>makes something stop moving or change direction? </a:t>
            </a:r>
          </a:p>
        </p:txBody>
      </p:sp>
    </p:spTree>
    <p:extLst>
      <p:ext uri="{BB962C8B-B14F-4D97-AF65-F5344CB8AC3E}">
        <p14:creationId xmlns="" xmlns:p14="http://schemas.microsoft.com/office/powerpoint/2010/main" val="9004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Today’s Focus </a:t>
            </a:r>
            <a:r>
              <a:rPr lang="en-US" dirty="0"/>
              <a:t>Question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makes something start to move? </a:t>
            </a:r>
          </a:p>
        </p:txBody>
      </p:sp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Makes Something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495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do you think </a:t>
            </a:r>
            <a:r>
              <a:rPr lang="en-US" sz="3200" dirty="0" smtClean="0"/>
              <a:t>can make </a:t>
            </a:r>
            <a:r>
              <a:rPr lang="en-US" sz="3200" dirty="0" smtClean="0"/>
              <a:t>this cart start moving?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0606" y="2693194"/>
            <a:ext cx="4648201" cy="2614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7000" y="63246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Cal Poly Pomona</a:t>
            </a:r>
          </a:p>
        </p:txBody>
      </p:sp>
    </p:spTree>
    <p:extLst>
      <p:ext uri="{BB962C8B-B14F-4D97-AF65-F5344CB8AC3E}">
        <p14:creationId xmlns="" xmlns:p14="http://schemas.microsoft.com/office/powerpoint/2010/main" val="190918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9906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D2533C"/>
                </a:solidFill>
                <a:latin typeface="Calibri" charset="0"/>
              </a:rPr>
              <a:t>Investigation: What Makes Something Move?</a:t>
            </a:r>
            <a:endParaRPr lang="en-US" sz="3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buNone/>
            </a:pPr>
            <a:r>
              <a:rPr lang="en-US" sz="3000" b="1" dirty="0" smtClean="0"/>
              <a:t>Directions for each group member: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Choose an object on the tray to investigate.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Explore different ways to make the object move.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On the </a:t>
            </a:r>
            <a:r>
              <a:rPr lang="en-US" sz="3000" dirty="0" smtClean="0"/>
              <a:t>tree map, </a:t>
            </a:r>
            <a:r>
              <a:rPr lang="en-US" sz="3000" dirty="0" smtClean="0"/>
              <a:t>circle the name of the object you’re investigating. Then answer these questions using action words like </a:t>
            </a:r>
            <a:r>
              <a:rPr lang="en-US" sz="3000" b="1" dirty="0" smtClean="0"/>
              <a:t>push</a:t>
            </a:r>
            <a:r>
              <a:rPr lang="en-US" sz="3000" dirty="0" smtClean="0"/>
              <a:t> and </a:t>
            </a:r>
            <a:r>
              <a:rPr lang="en-US" sz="3000" b="1" dirty="0" smtClean="0"/>
              <a:t>pull</a:t>
            </a:r>
            <a:r>
              <a:rPr lang="en-US" sz="3000" dirty="0" smtClean="0"/>
              <a:t>: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 smtClean="0"/>
              <a:t>What </a:t>
            </a:r>
            <a:r>
              <a:rPr lang="en-US" sz="3000" b="1" dirty="0" smtClean="0"/>
              <a:t>other object </a:t>
            </a:r>
            <a:r>
              <a:rPr lang="en-US" sz="3000" dirty="0" smtClean="0"/>
              <a:t>caused the object to move?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 smtClean="0"/>
              <a:t>What </a:t>
            </a:r>
            <a:r>
              <a:rPr lang="en-US" sz="3000" b="1" dirty="0" smtClean="0"/>
              <a:t>action</a:t>
            </a:r>
            <a:r>
              <a:rPr lang="en-US" sz="3000" dirty="0" smtClean="0"/>
              <a:t> caused the motion?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 smtClean="0"/>
              <a:t>What </a:t>
            </a:r>
            <a:r>
              <a:rPr lang="en-US" sz="3000" b="1" dirty="0" smtClean="0"/>
              <a:t>action</a:t>
            </a:r>
            <a:r>
              <a:rPr lang="en-US" sz="3000" dirty="0" smtClean="0"/>
              <a:t> caused the object to speed up, slow down, change direction, or stop?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58269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9906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D2533C"/>
                </a:solidFill>
                <a:latin typeface="Calibri" charset="0"/>
              </a:rPr>
              <a:t>Investigation: What Makes Something Move?</a:t>
            </a:r>
            <a:endParaRPr lang="en-US" sz="3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4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900" b="1" dirty="0" smtClean="0"/>
              <a:t>Be specific </a:t>
            </a:r>
            <a:r>
              <a:rPr lang="en-US" sz="2900" dirty="0" smtClean="0"/>
              <a:t>when you answer the handout questions.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 smtClean="0"/>
              <a:t>Use words like </a:t>
            </a:r>
            <a:r>
              <a:rPr lang="en-US" sz="2900" b="1" dirty="0" smtClean="0"/>
              <a:t>push</a:t>
            </a:r>
            <a:r>
              <a:rPr lang="en-US" sz="2900" dirty="0" smtClean="0"/>
              <a:t> and </a:t>
            </a:r>
            <a:r>
              <a:rPr lang="en-US" sz="2900" b="1" dirty="0" smtClean="0"/>
              <a:t>pull</a:t>
            </a:r>
            <a:r>
              <a:rPr lang="en-US" sz="2900" dirty="0" smtClean="0"/>
              <a:t> to describe actions.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b="1" dirty="0" smtClean="0"/>
              <a:t>Ask questions </a:t>
            </a:r>
            <a:r>
              <a:rPr lang="en-US" sz="2900" dirty="0" smtClean="0"/>
              <a:t>like these as you examine the object: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What’s moving?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What other object is touching (pushing or pulling) this object and causing it to move?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What action is causing a change in the object’s motion or making it stop?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 smtClean="0"/>
              <a:t>Does the object ever move without anything else touching it? </a:t>
            </a:r>
          </a:p>
        </p:txBody>
      </p:sp>
    </p:spTree>
    <p:extLst>
      <p:ext uri="{BB962C8B-B14F-4D97-AF65-F5344CB8AC3E}">
        <p14:creationId xmlns="" xmlns:p14="http://schemas.microsoft.com/office/powerpoint/2010/main" val="158269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Share Your Objects and Tree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9530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Each group member should select a </a:t>
            </a:r>
            <a:r>
              <a:rPr lang="en-US" sz="3200" b="1" dirty="0" smtClean="0"/>
              <a:t>different</a:t>
            </a:r>
            <a:r>
              <a:rPr lang="en-US" sz="3200" dirty="0" smtClean="0"/>
              <a:t> </a:t>
            </a:r>
            <a:r>
              <a:rPr lang="en-US" sz="3200" b="1" dirty="0" smtClean="0"/>
              <a:t>object</a:t>
            </a:r>
            <a:r>
              <a:rPr lang="en-US" sz="3200" dirty="0" smtClean="0"/>
              <a:t> to share with the group.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State the name of your object and then share your descriptions from the tree map: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b="1" dirty="0" smtClean="0"/>
              <a:t>other object </a:t>
            </a:r>
            <a:r>
              <a:rPr lang="en-US" sz="3200" dirty="0" smtClean="0"/>
              <a:t>caused the object to move? (What pushed or pulled it?)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b="1" dirty="0" smtClean="0"/>
              <a:t>action</a:t>
            </a:r>
            <a:r>
              <a:rPr lang="en-US" sz="3200" dirty="0" smtClean="0"/>
              <a:t> caused the motion?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b="1" dirty="0" smtClean="0"/>
              <a:t>action</a:t>
            </a:r>
            <a:r>
              <a:rPr lang="en-US" sz="3200" dirty="0" smtClean="0"/>
              <a:t> caused the object to speed up, slow down, change, direction, or stop? </a:t>
            </a:r>
          </a:p>
        </p:txBody>
      </p:sp>
    </p:spTree>
    <p:extLst>
      <p:ext uri="{BB962C8B-B14F-4D97-AF65-F5344CB8AC3E}">
        <p14:creationId xmlns="" xmlns:p14="http://schemas.microsoft.com/office/powerpoint/2010/main" val="86003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Share Your Objects and Tree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Example: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dirty="0" smtClean="0"/>
              <a:t>My object is the </a:t>
            </a:r>
            <a:r>
              <a:rPr lang="en-US" sz="3200" b="1" dirty="0" smtClean="0"/>
              <a:t>cart</a:t>
            </a:r>
            <a:r>
              <a:rPr lang="en-US" sz="3200" dirty="0" smtClean="0"/>
              <a:t>. 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b="1" dirty="0" smtClean="0"/>
              <a:t>My hand </a:t>
            </a:r>
            <a:r>
              <a:rPr lang="en-US" sz="3200" dirty="0" smtClean="0"/>
              <a:t>(the other object) caused the cart to start moving.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b="1" dirty="0" smtClean="0"/>
              <a:t>Pushing the cart </a:t>
            </a:r>
            <a:r>
              <a:rPr lang="en-US" sz="3200" dirty="0" smtClean="0"/>
              <a:t>(the action) caused the motion.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b="1" dirty="0" smtClean="0"/>
              <a:t>Pulling the cart </a:t>
            </a:r>
            <a:r>
              <a:rPr lang="en-US" sz="3200" dirty="0" smtClean="0"/>
              <a:t>(action) with </a:t>
            </a:r>
            <a:r>
              <a:rPr lang="en-US" sz="3200" b="1" dirty="0" smtClean="0"/>
              <a:t>my hand </a:t>
            </a:r>
            <a:r>
              <a:rPr lang="en-US" sz="3200" dirty="0" smtClean="0"/>
              <a:t>(other object) made</a:t>
            </a:r>
            <a:r>
              <a:rPr lang="en-US" sz="3200" b="1" dirty="0" smtClean="0"/>
              <a:t> </a:t>
            </a:r>
            <a:r>
              <a:rPr lang="en-US" sz="3200" dirty="0" smtClean="0"/>
              <a:t>it </a:t>
            </a:r>
            <a:r>
              <a:rPr lang="en-US" sz="3200" b="1" dirty="0" smtClean="0"/>
              <a:t>change direction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/>
              <a:t>Today’s focus question: </a:t>
            </a:r>
            <a:r>
              <a:rPr lang="en-US" sz="3200" i="1" dirty="0"/>
              <a:t>What makes something start to move?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Answer this question in your science notebook using this sentence starter:</a:t>
            </a:r>
            <a:endParaRPr lang="en-US" sz="3200" dirty="0"/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3200" i="1" dirty="0"/>
              <a:t>My </a:t>
            </a:r>
            <a:r>
              <a:rPr lang="en-US" sz="3200" i="1" dirty="0" smtClean="0"/>
              <a:t>object, [name </a:t>
            </a:r>
            <a:r>
              <a:rPr lang="en-US" sz="3200" i="1" dirty="0"/>
              <a:t>of object</a:t>
            </a:r>
            <a:r>
              <a:rPr lang="en-US" sz="3200" i="1" dirty="0" smtClean="0"/>
              <a:t>], started </a:t>
            </a:r>
            <a:r>
              <a:rPr lang="en-US" sz="3200" i="1" dirty="0"/>
              <a:t>to move </a:t>
            </a:r>
            <a:r>
              <a:rPr lang="en-US" sz="3200" i="1" dirty="0" smtClean="0"/>
              <a:t>because ____________________.</a:t>
            </a:r>
            <a:endParaRPr lang="en-US" sz="3200" dirty="0"/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dirty="0" smtClean="0"/>
              <a:t>Look at your tree map as needed. Use any or all of these action words in your answer: </a:t>
            </a:r>
            <a:r>
              <a:rPr lang="en-US" sz="3200" b="1" dirty="0" smtClean="0"/>
              <a:t>push</a:t>
            </a:r>
            <a:r>
              <a:rPr lang="en-US" sz="3200" dirty="0"/>
              <a:t>, </a:t>
            </a:r>
            <a:r>
              <a:rPr lang="en-US" sz="3200" b="1" dirty="0"/>
              <a:t>pull</a:t>
            </a:r>
            <a:r>
              <a:rPr lang="en-US" sz="3200" dirty="0"/>
              <a:t>, </a:t>
            </a:r>
            <a:r>
              <a:rPr lang="en-US" sz="3200" b="1" dirty="0"/>
              <a:t>fall</a:t>
            </a:r>
            <a:r>
              <a:rPr lang="en-US" sz="3200" dirty="0"/>
              <a:t>, </a:t>
            </a:r>
            <a:r>
              <a:rPr lang="en-US" sz="3200" b="1" dirty="0" smtClean="0"/>
              <a:t>drop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438859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1A: What makes something start to move?   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Unit Central Questions&amp;quot;&quot;/&gt;&lt;property id=&quot;20307&quot; value=&quot;334&quot;/&gt;&lt;/object&gt;&lt;object type=&quot;3&quot; unique_id=&quot;10005&quot;&gt;&lt;property id=&quot;20148&quot; value=&quot;5&quot;/&gt;&lt;property id=&quot;20300&quot; value=&quot;Slide 3 - &amp;quot; Lesson 1a Focus Question  &amp;quot;&quot;/&gt;&lt;property id=&quot;20307&quot; value=&quot;336&quot;/&gt;&lt;/object&gt;&lt;object type=&quot;3&quot; unique_id=&quot;10006&quot;&gt;&lt;property id=&quot;20148&quot; value=&quot;5&quot;/&gt;&lt;property id=&quot;20300&quot; value=&quot;Slide 4 - &amp;quot;Investigation: What makes something start to move?&amp;quot;&quot;/&gt;&lt;property id=&quot;20307&quot; value=&quot;356&quot;/&gt;&lt;/object&gt;&lt;object type=&quot;3&quot; unique_id=&quot;10007&quot;&gt;&lt;property id=&quot;20148&quot; value=&quot;5&quot;/&gt;&lt;property id=&quot;20300&quot; value=&quot;Slide 5 - &amp;quot;Investigation: What makes something start to move? &amp;quot;&quot;/&gt;&lt;property id=&quot;20307&quot; value=&quot;357&quot;/&gt;&lt;/object&gt;&lt;object type=&quot;3&quot; unique_id=&quot;10008&quot;&gt;&lt;property id=&quot;20148&quot; value=&quot;5&quot;/&gt;&lt;property id=&quot;20300&quot; value=&quot;Slide 6 - &amp;quot;Investigation: What makes something start to move? &amp;quot;&quot;/&gt;&lt;property id=&quot;20307&quot; value=&quot;354&quot;/&gt;&lt;/object&gt;&lt;object type=&quot;3&quot; unique_id=&quot;10009&quot;&gt;&lt;property id=&quot;20148&quot; value=&quot;5&quot;/&gt;&lt;property id=&quot;20300&quot; value=&quot;Slide 7 - &amp;quot;Investigation: Follow-up&amp;quot;&quot;/&gt;&lt;property id=&quot;20307&quot; value=&quot;358&quot;/&gt;&lt;/object&gt;&lt;object type=&quot;3&quot; unique_id=&quot;10010&quot;&gt;&lt;property id=&quot;20148&quot; value=&quot;5&quot;/&gt;&lt;property id=&quot;20300&quot; value=&quot;Slide 8 - &amp;quot;Synthesize and Summarize&amp;quot;&quot;/&gt;&lt;property id=&quot;20307&quot; value=&quot;359&quot;/&gt;&lt;/object&gt;&lt;object type=&quot;3&quot; unique_id=&quot;10011&quot;&gt;&lt;property id=&quot;20148&quot; value=&quot;5&quot;/&gt;&lt;property id=&quot;20300&quot; value=&quot;Slide 9 - &amp;quot;In our next lesson...&amp;quot;&quot;/&gt;&lt;property id=&quot;20307&quot; value=&quot;360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480</Words>
  <Application>Microsoft Office PowerPoint</Application>
  <PresentationFormat>On-screen Show (4:3)</PresentationFormat>
  <Paragraphs>54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Forces Lesson 1a  </vt:lpstr>
      <vt:lpstr>Unit Central Questions</vt:lpstr>
      <vt:lpstr> Today’s Focus Question  </vt:lpstr>
      <vt:lpstr>What Makes Something Move?</vt:lpstr>
      <vt:lpstr>Investigation: What Makes Something Move?</vt:lpstr>
      <vt:lpstr>Investigation: What Makes Something Move?</vt:lpstr>
      <vt:lpstr>Share Your Objects and Tree Maps</vt:lpstr>
      <vt:lpstr>Share Your Objects and Tree Maps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116</cp:revision>
  <cp:lastPrinted>2018-07-09T17:18:15Z</cp:lastPrinted>
  <dcterms:created xsi:type="dcterms:W3CDTF">2014-06-10T18:20:14Z</dcterms:created>
  <dcterms:modified xsi:type="dcterms:W3CDTF">2019-05-06T13:19:02Z</dcterms:modified>
</cp:coreProperties>
</file>