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61" r:id="rId2"/>
    <p:sldId id="363" r:id="rId3"/>
    <p:sldId id="364" r:id="rId4"/>
    <p:sldId id="362" r:id="rId5"/>
    <p:sldId id="365" r:id="rId6"/>
    <p:sldId id="355" r:id="rId7"/>
    <p:sldId id="366" r:id="rId8"/>
    <p:sldId id="367" r:id="rId9"/>
    <p:sldId id="368" r:id="rId10"/>
    <p:sldId id="369" r:id="rId11"/>
    <p:sldId id="352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6284" autoAdjust="0"/>
  </p:normalViewPr>
  <p:slideViewPr>
    <p:cSldViewPr>
      <p:cViewPr varScale="1">
        <p:scale>
          <a:sx n="109" d="100"/>
          <a:sy n="109" d="100"/>
        </p:scale>
        <p:origin x="15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234EEF2-7861-4126-8CE2-2C96ED9BAB8F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087B270-CEA8-4FF4-8FD1-0FCCEF160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41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001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26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8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8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96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82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00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00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0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forces Lesson 1b</a:t>
            </a:r>
            <a:r>
              <a:rPr lang="en-US" altLang="en-US" sz="3600" dirty="0"/>
              <a:t> </a:t>
            </a:r>
            <a:endParaRPr lang="en-US" altLang="en-US" sz="3600" dirty="0">
              <a:solidFill>
                <a:srgbClr val="D2533C"/>
              </a:solidFill>
              <a:latin typeface="Calibri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What Makes Something Start to Move? 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13294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16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105400"/>
          </a:xfrm>
        </p:spPr>
        <p:txBody>
          <a:bodyPr/>
          <a:lstStyle/>
          <a:p>
            <a:pPr marL="365760" indent="-365760">
              <a:spcBef>
                <a:spcPts val="2400"/>
              </a:spcBef>
            </a:pPr>
            <a:r>
              <a:rPr lang="en-US" sz="2900" dirty="0"/>
              <a:t>Draw a picture in your notebook that shows what makes something start to move. You can use an example from one of these:</a:t>
            </a:r>
          </a:p>
          <a:p>
            <a:pPr marL="1097280" indent="-365760">
              <a:spcBef>
                <a:spcPts val="600"/>
              </a:spcBef>
            </a:pPr>
            <a:r>
              <a:rPr lang="en-US" sz="2900" dirty="0"/>
              <a:t>Today’s reading</a:t>
            </a:r>
          </a:p>
          <a:p>
            <a:pPr marL="1097280" indent="-365760">
              <a:spcBef>
                <a:spcPts val="300"/>
              </a:spcBef>
            </a:pPr>
            <a:r>
              <a:rPr lang="en-US" sz="2900" dirty="0"/>
              <a:t>Our investigation of different objects from the last lesson</a:t>
            </a:r>
          </a:p>
          <a:p>
            <a:pPr marL="1097280" indent="-365760">
              <a:spcBef>
                <a:spcPts val="300"/>
              </a:spcBef>
            </a:pPr>
            <a:r>
              <a:rPr lang="en-US" sz="2900" dirty="0"/>
              <a:t>Your own life</a:t>
            </a:r>
          </a:p>
          <a:p>
            <a:pPr marL="365760" indent="-365760">
              <a:spcBef>
                <a:spcPts val="1200"/>
              </a:spcBef>
            </a:pPr>
            <a:r>
              <a:rPr lang="en-US" sz="2900" dirty="0">
                <a:solidFill>
                  <a:srgbClr val="000000"/>
                </a:solidFill>
                <a:latin typeface="Calibri" charset="0"/>
              </a:rPr>
              <a:t>Use words from our word wall to label the force in your drawing that’s making something start to move. Where is that force located? </a:t>
            </a:r>
          </a:p>
        </p:txBody>
      </p:sp>
    </p:spTree>
    <p:extLst>
      <p:ext uri="{BB962C8B-B14F-4D97-AF65-F5344CB8AC3E}">
        <p14:creationId xmlns:p14="http://schemas.microsoft.com/office/powerpoint/2010/main" val="392813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>
            <a:noAutofit/>
          </a:bodyPr>
          <a:lstStyle/>
          <a:p>
            <a:pPr lvl="0"/>
            <a:r>
              <a:rPr lang="en-US" dirty="0">
                <a:solidFill>
                  <a:srgbClr val="D2533C"/>
                </a:solidFill>
                <a:latin typeface="Calibri"/>
              </a:rPr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the next lesson, we’ll look at a few of your drawings and see how you illustrated the forces that make objects start to move.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Then we’ll think about this question: </a:t>
            </a:r>
          </a:p>
          <a:p>
            <a:pPr marL="457200" indent="0">
              <a:spcBef>
                <a:spcPts val="1200"/>
              </a:spcBef>
              <a:buNone/>
            </a:pPr>
            <a:r>
              <a:rPr lang="en-US" sz="3200" i="1" dirty="0"/>
              <a:t>How can we draw the forces pushing or pulling an object when we can’t see them?  </a:t>
            </a:r>
          </a:p>
        </p:txBody>
      </p:sp>
    </p:spTree>
    <p:extLst>
      <p:ext uri="{BB962C8B-B14F-4D97-AF65-F5344CB8AC3E}">
        <p14:creationId xmlns:p14="http://schemas.microsoft.com/office/powerpoint/2010/main" val="2612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5334000"/>
          </a:xfrm>
        </p:spPr>
        <p:txBody>
          <a:bodyPr/>
          <a:lstStyle/>
          <a:p>
            <a:pPr>
              <a:buNone/>
            </a:pPr>
            <a:r>
              <a:rPr lang="en-US" sz="3000" dirty="0"/>
              <a:t>How did you complete this sentence?</a:t>
            </a:r>
          </a:p>
          <a:p>
            <a:pPr marL="457200" indent="0">
              <a:buNone/>
            </a:pPr>
            <a:r>
              <a:rPr lang="en-US" sz="3000" i="1" dirty="0"/>
              <a:t>My object, [name of object], started to move because _________________.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000" dirty="0"/>
              <a:t>When you share, make sure to tell us …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/>
              <a:t>the </a:t>
            </a:r>
            <a:r>
              <a:rPr lang="en-US" sz="3000" b="1" dirty="0"/>
              <a:t>name of your object</a:t>
            </a:r>
            <a:r>
              <a:rPr lang="en-US" sz="3000" dirty="0"/>
              <a:t>,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/>
              <a:t>the </a:t>
            </a:r>
            <a:r>
              <a:rPr lang="en-US" sz="3000" b="1" dirty="0"/>
              <a:t>other object </a:t>
            </a:r>
            <a:r>
              <a:rPr lang="en-US" sz="3000" dirty="0"/>
              <a:t>that made your object move,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/>
              <a:t>the </a:t>
            </a:r>
            <a:r>
              <a:rPr lang="en-US" sz="3000" b="1" dirty="0"/>
              <a:t>action</a:t>
            </a:r>
            <a:r>
              <a:rPr lang="en-US" sz="3000" dirty="0"/>
              <a:t> that made your object start to move, and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/>
              <a:t>the </a:t>
            </a:r>
            <a:r>
              <a:rPr lang="en-US" sz="3000" b="1" dirty="0"/>
              <a:t>action</a:t>
            </a:r>
            <a:r>
              <a:rPr lang="en-US" sz="3000" dirty="0"/>
              <a:t> that made your object speed up, slow down, change direction, or stop.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4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Something starts to move when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something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else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pushes or pulls it.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An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interaction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between two objects makes something start to move.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4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sz="4400" dirty="0"/>
            </a:br>
            <a:r>
              <a:rPr lang="en-US" dirty="0"/>
              <a:t>Our Focus Question 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makes something start to move? </a:t>
            </a:r>
          </a:p>
        </p:txBody>
      </p:sp>
    </p:spTree>
    <p:extLst>
      <p:ext uri="{BB962C8B-B14F-4D97-AF65-F5344CB8AC3E}">
        <p14:creationId xmlns:p14="http://schemas.microsoft.com/office/powerpoint/2010/main" val="306543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An Important Science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Scientists use an important word to describe what makes something start moving, change speed or direction, or stop moving.</a:t>
            </a:r>
          </a:p>
          <a:p>
            <a:pPr algn="ctr">
              <a:spcBef>
                <a:spcPts val="24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That word is </a:t>
            </a:r>
            <a:r>
              <a:rPr lang="en-US" sz="3200" dirty="0"/>
              <a:t>…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3200" b="1" i="1" dirty="0">
                <a:solidFill>
                  <a:srgbClr val="FF0000"/>
                </a:solidFill>
                <a:latin typeface="Calibri" charset="0"/>
              </a:rPr>
              <a:t>FORCE!</a:t>
            </a:r>
            <a:endParaRPr lang="en-US" sz="3200" i="1" dirty="0">
              <a:solidFill>
                <a:srgbClr val="FF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2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Investigation: What Is a Force?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Turn and Talk: </a:t>
            </a:r>
            <a:r>
              <a:rPr lang="en-US" sz="3200" dirty="0"/>
              <a:t>Talk with your elbow partner about these questions: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is a force?  </a:t>
            </a:r>
          </a:p>
          <a:p>
            <a:pPr marL="73152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/>
              <a:t>What is gravity?  </a:t>
            </a:r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3200" dirty="0"/>
              <a:t>You can look at the handout, but answer these questions in your own words. </a:t>
            </a:r>
          </a:p>
        </p:txBody>
      </p:sp>
    </p:spTree>
    <p:extLst>
      <p:ext uri="{BB962C8B-B14F-4D97-AF65-F5344CB8AC3E}">
        <p14:creationId xmlns:p14="http://schemas.microsoft.com/office/powerpoint/2010/main" val="145718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Examples of Forces and Gravity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/>
          <a:lstStyle/>
          <a:p>
            <a:pPr marL="365760" indent="-365760"/>
            <a:r>
              <a:rPr lang="en-US" sz="2800" dirty="0"/>
              <a:t>What </a:t>
            </a:r>
            <a:r>
              <a:rPr lang="en-US" sz="2800" b="1" dirty="0"/>
              <a:t>examples</a:t>
            </a:r>
            <a:r>
              <a:rPr lang="en-US" sz="2800" b="1" i="1" dirty="0"/>
              <a:t> </a:t>
            </a:r>
            <a:r>
              <a:rPr lang="en-US" sz="2800" dirty="0"/>
              <a:t>of forces and gravity can you come up with </a:t>
            </a:r>
            <a:r>
              <a:rPr lang="en-US" sz="2800" b="1" dirty="0"/>
              <a:t>from your own life</a:t>
            </a:r>
            <a:r>
              <a:rPr lang="en-US" sz="2800" dirty="0">
                <a:solidFill>
                  <a:srgbClr val="292934"/>
                </a:solidFill>
                <a:latin typeface="Calibri" charset="0"/>
              </a:rPr>
              <a:t>?</a:t>
            </a:r>
          </a:p>
          <a:p>
            <a:pPr marL="365760" indent="-365760">
              <a:spcBef>
                <a:spcPts val="180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Do two objects touch to make something start to move in your examples? If so, how? </a:t>
            </a:r>
          </a:p>
          <a:p>
            <a:pPr marL="365760" indent="-365760">
              <a:spcBef>
                <a:spcPts val="180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Use science words like these in your descriptions:</a:t>
            </a:r>
          </a:p>
          <a:p>
            <a:pPr lvl="2" indent="-365760">
              <a:spcBef>
                <a:spcPts val="60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Force</a:t>
            </a:r>
          </a:p>
          <a:p>
            <a:pPr lvl="2" indent="-365760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Gravity</a:t>
            </a:r>
          </a:p>
          <a:p>
            <a:pPr lvl="2" indent="-365760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Push</a:t>
            </a:r>
          </a:p>
          <a:p>
            <a:pPr lvl="2" indent="-365760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Pull</a:t>
            </a:r>
          </a:p>
          <a:p>
            <a:pPr lvl="2" indent="-365760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Twist</a:t>
            </a:r>
          </a:p>
        </p:txBody>
      </p:sp>
    </p:spTree>
    <p:extLst>
      <p:ext uri="{BB962C8B-B14F-4D97-AF65-F5344CB8AC3E}">
        <p14:creationId xmlns:p14="http://schemas.microsoft.com/office/powerpoint/2010/main" val="2966965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Forces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are pushes or pulls between two objects </a:t>
            </a: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that make an object start moving, change speed </a:t>
            </a: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or direction, or stop moving.</a:t>
            </a:r>
          </a:p>
          <a:p>
            <a:pPr marL="365760" indent="-365760">
              <a:spcBef>
                <a:spcPts val="12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Gravity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 is a special kind of force that pulls an object toward Earth without requiring it to touch the ground.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13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makes something start to move?</a:t>
            </a:r>
          </a:p>
        </p:txBody>
      </p:sp>
    </p:spTree>
    <p:extLst>
      <p:ext uri="{BB962C8B-B14F-4D97-AF65-F5344CB8AC3E}">
        <p14:creationId xmlns:p14="http://schemas.microsoft.com/office/powerpoint/2010/main" val="392813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401</Words>
  <Application>Microsoft Office PowerPoint</Application>
  <PresentationFormat>On-screen Show (4:3)</PresentationFormat>
  <Paragraphs>57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forces Lesson 1b </vt:lpstr>
      <vt:lpstr>Last Time</vt:lpstr>
      <vt:lpstr>Key Science Ideas</vt:lpstr>
      <vt:lpstr> Our Focus Question  </vt:lpstr>
      <vt:lpstr>An Important Science Word</vt:lpstr>
      <vt:lpstr>Investigation: What Is a Force?</vt:lpstr>
      <vt:lpstr>Examples of Forces and Gravity</vt:lpstr>
      <vt:lpstr>Key Science Ideas</vt:lpstr>
      <vt:lpstr>Today’s Focus Question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110</cp:revision>
  <cp:lastPrinted>2018-02-27T23:20:46Z</cp:lastPrinted>
  <dcterms:created xsi:type="dcterms:W3CDTF">2014-06-10T18:20:14Z</dcterms:created>
  <dcterms:modified xsi:type="dcterms:W3CDTF">2019-05-13T21:57:51Z</dcterms:modified>
</cp:coreProperties>
</file>