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99" r:id="rId2"/>
    <p:sldId id="334" r:id="rId3"/>
    <p:sldId id="364" r:id="rId4"/>
    <p:sldId id="365" r:id="rId5"/>
    <p:sldId id="336" r:id="rId6"/>
    <p:sldId id="356" r:id="rId7"/>
    <p:sldId id="366" r:id="rId8"/>
    <p:sldId id="359" r:id="rId9"/>
    <p:sldId id="358" r:id="rId10"/>
    <p:sldId id="367" r:id="rId11"/>
    <p:sldId id="368" r:id="rId12"/>
    <p:sldId id="369" r:id="rId13"/>
    <p:sldId id="361" r:id="rId14"/>
    <p:sldId id="363" r:id="rId15"/>
    <p:sldId id="362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0639" autoAdjust="0"/>
  </p:normalViewPr>
  <p:slideViewPr>
    <p:cSldViewPr>
      <p:cViewPr>
        <p:scale>
          <a:sx n="70" d="100"/>
          <a:sy n="70" d="100"/>
        </p:scale>
        <p:origin x="-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787C5-799C-442F-A8DD-B93C1E7E9F3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7CDAC-6112-4ECB-9F82-7B8F2F7D8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8068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37169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821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821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257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2634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2634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8993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2069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136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Forces Lesson 2A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How Can We Draw the Forces Pushing or Pulling an Object When We Can’t See Them? </a:t>
            </a:r>
            <a:endParaRPr lang="en-US" altLang="en-US" sz="4000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4102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76600" y="54864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10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</a:t>
            </a:r>
            <a:r>
              <a:rPr lang="en-US" dirty="0" smtClean="0"/>
              <a:t>: Drawing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105400"/>
          </a:xfrm>
        </p:spPr>
        <p:txBody>
          <a:bodyPr/>
          <a:lstStyle/>
          <a:p>
            <a:pPr marL="777240" indent="0">
              <a:spcBef>
                <a:spcPts val="1200"/>
              </a:spcBef>
              <a:buNone/>
            </a:pPr>
            <a:r>
              <a:rPr lang="en-US" sz="3000" b="1" dirty="0" smtClean="0"/>
              <a:t>Key science ideas: </a:t>
            </a:r>
          </a:p>
          <a:p>
            <a:pPr marL="365760" indent="-365760">
              <a:spcBef>
                <a:spcPts val="1200"/>
              </a:spcBef>
            </a:pPr>
            <a:r>
              <a:rPr lang="en-US" sz="3000" dirty="0" smtClean="0"/>
              <a:t>Arrows show </a:t>
            </a:r>
            <a:r>
              <a:rPr lang="en-US" sz="3000" b="1" dirty="0"/>
              <a:t>both</a:t>
            </a:r>
            <a:r>
              <a:rPr lang="en-US" sz="3000" dirty="0"/>
              <a:t> the </a:t>
            </a:r>
            <a:r>
              <a:rPr lang="en-US" sz="3000" b="1" dirty="0" smtClean="0"/>
              <a:t>strength</a:t>
            </a:r>
            <a:r>
              <a:rPr lang="en-US" sz="3000" dirty="0" smtClean="0"/>
              <a:t> </a:t>
            </a:r>
            <a:r>
              <a:rPr lang="en-US" sz="3000" dirty="0"/>
              <a:t>and the </a:t>
            </a:r>
            <a:r>
              <a:rPr lang="en-US" sz="3000" b="1" dirty="0" smtClean="0"/>
              <a:t>direction </a:t>
            </a:r>
            <a:r>
              <a:rPr lang="en-US" sz="3000" dirty="0" smtClean="0"/>
              <a:t>of </a:t>
            </a:r>
            <a:r>
              <a:rPr lang="en-US" sz="3000" dirty="0"/>
              <a:t>a </a:t>
            </a:r>
            <a:r>
              <a:rPr lang="en-US" sz="3000" dirty="0" smtClean="0"/>
              <a:t>force.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000" dirty="0" smtClean="0"/>
              <a:t>The direction of the arrow shows the direction of the force.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000" dirty="0" smtClean="0"/>
              <a:t>The length of the arrow shows how strong the force is. </a:t>
            </a:r>
          </a:p>
          <a:p>
            <a:pPr marL="365760" indent="-365760">
              <a:spcBef>
                <a:spcPts val="600"/>
              </a:spcBef>
            </a:pPr>
            <a:r>
              <a:rPr lang="en-US" sz="3000" dirty="0" smtClean="0"/>
              <a:t>A shorter arrow represents a smaller, weaker force, and a longer arrow represents a larger, stronger force. 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6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939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 smtClean="0"/>
              <a:t>Today’s Focus </a:t>
            </a:r>
            <a:r>
              <a:rPr lang="en-US" dirty="0"/>
              <a:t>Question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How </a:t>
            </a:r>
            <a:r>
              <a:rPr lang="en-US" sz="3200" i="1" dirty="0"/>
              <a:t>can we draw the forces pushing or pulling an object when we </a:t>
            </a:r>
            <a:r>
              <a:rPr lang="en-US" sz="3200" i="1" dirty="0" smtClean="0"/>
              <a:t>can’t see them?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b="1" dirty="0" smtClean="0"/>
              <a:t>Challenge question: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dirty="0" smtClean="0"/>
              <a:t>How can we use diagrams to</a:t>
            </a:r>
            <a:br>
              <a:rPr lang="en-US" sz="3200" dirty="0" smtClean="0"/>
            </a:br>
            <a:r>
              <a:rPr lang="en-US" sz="3200" dirty="0" smtClean="0"/>
              <a:t>represent the forces acting </a:t>
            </a:r>
            <a:br>
              <a:rPr lang="en-US" sz="3200" dirty="0" smtClean="0"/>
            </a:br>
            <a:r>
              <a:rPr lang="en-US" sz="3200" dirty="0" smtClean="0"/>
              <a:t>on this cart?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22119" y="3317081"/>
            <a:ext cx="3450770" cy="24554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7000" y="6248400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 courtesy of Cal Poly Pomona</a:t>
            </a:r>
          </a:p>
        </p:txBody>
      </p:sp>
    </p:spTree>
    <p:extLst>
      <p:ext uri="{BB962C8B-B14F-4D97-AF65-F5344CB8AC3E}">
        <p14:creationId xmlns="" xmlns:p14="http://schemas.microsoft.com/office/powerpoint/2010/main" val="2484178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 smtClean="0"/>
              <a:t>Using Diagrams to Represent Forces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181600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sz="3200" b="1" dirty="0" smtClean="0"/>
              <a:t>Challenge question: </a:t>
            </a:r>
            <a:r>
              <a:rPr lang="en-US" sz="3200" dirty="0" smtClean="0"/>
              <a:t>How can we use diagrams to represent the forces acting on this cart?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b="1" dirty="0" smtClean="0"/>
              <a:t>Turn and Talk: </a:t>
            </a:r>
            <a:r>
              <a:rPr lang="en-US" sz="3200" dirty="0" smtClean="0"/>
              <a:t>Describe the force</a:t>
            </a:r>
            <a:br>
              <a:rPr lang="en-US" sz="3200" dirty="0" smtClean="0"/>
            </a:br>
            <a:r>
              <a:rPr lang="en-US" sz="3200" dirty="0" smtClean="0"/>
              <a:t>that the arrow represents in each</a:t>
            </a:r>
            <a:br>
              <a:rPr lang="en-US" sz="3200" dirty="0" smtClean="0"/>
            </a:br>
            <a:r>
              <a:rPr lang="en-US" sz="3200" dirty="0" smtClean="0"/>
              <a:t>diagram.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What is the </a:t>
            </a:r>
            <a:r>
              <a:rPr lang="en-US" sz="3200" b="1" dirty="0" smtClean="0"/>
              <a:t>direction</a:t>
            </a:r>
            <a:r>
              <a:rPr lang="en-US" sz="3200" dirty="0" smtClean="0"/>
              <a:t> of the </a:t>
            </a:r>
            <a:br>
              <a:rPr lang="en-US" sz="3200" dirty="0" smtClean="0"/>
            </a:br>
            <a:r>
              <a:rPr lang="en-US" sz="3200" dirty="0" smtClean="0"/>
              <a:t>force?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How </a:t>
            </a:r>
            <a:r>
              <a:rPr lang="en-US" sz="3200" b="1" dirty="0" smtClean="0"/>
              <a:t>strong</a:t>
            </a:r>
            <a:r>
              <a:rPr lang="en-US" sz="3200" dirty="0" smtClean="0"/>
              <a:t> is the force? 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How do you know?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46019" y="3050381"/>
            <a:ext cx="2917370" cy="2150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5562600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 courtesy of Cal Poly Pomona</a:t>
            </a:r>
          </a:p>
        </p:txBody>
      </p:sp>
    </p:spTree>
    <p:extLst>
      <p:ext uri="{BB962C8B-B14F-4D97-AF65-F5344CB8AC3E}">
        <p14:creationId xmlns="" xmlns:p14="http://schemas.microsoft.com/office/powerpoint/2010/main" val="2484178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5181600"/>
          </a:xfrm>
        </p:spPr>
        <p:txBody>
          <a:bodyPr/>
          <a:lstStyle/>
          <a:p>
            <a:pPr marL="77724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Calibri" charset="0"/>
              </a:rPr>
              <a:t>Key science ideas: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force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is a push or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pull between two objects that causes something to move.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365760" indent="-36576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 most cases, two objects must touch to exert a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force that causes motion.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365760" indent="-36576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The exception is gravity, which is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 special type of force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that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pulls an object toward Earth without requiring the object to touch the ground. 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3716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5029200"/>
          </a:xfrm>
        </p:spPr>
        <p:txBody>
          <a:bodyPr/>
          <a:lstStyle/>
          <a:p>
            <a:pPr marL="77724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Calibri" charset="0"/>
              </a:rPr>
              <a:t>Key science ideas: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dirty="0" smtClean="0"/>
              <a:t>Scientists use arrows show the </a:t>
            </a:r>
            <a:r>
              <a:rPr lang="en-US" sz="2900" b="1" dirty="0" smtClean="0"/>
              <a:t>strength </a:t>
            </a:r>
            <a:r>
              <a:rPr lang="en-US" sz="2900" dirty="0" smtClean="0"/>
              <a:t>and </a:t>
            </a:r>
            <a:r>
              <a:rPr lang="en-US" sz="2900" b="1" dirty="0" smtClean="0"/>
              <a:t>direction </a:t>
            </a:r>
            <a:r>
              <a:rPr lang="en-US" sz="2900" dirty="0" smtClean="0"/>
              <a:t>of a force.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dirty="0" smtClean="0"/>
              <a:t>The direction of the arrow represents the direction </a:t>
            </a:r>
            <a:br>
              <a:rPr lang="en-US" sz="2900" dirty="0" smtClean="0"/>
            </a:br>
            <a:r>
              <a:rPr lang="en-US" sz="2900" dirty="0" smtClean="0"/>
              <a:t>of the force.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dirty="0" smtClean="0"/>
              <a:t>The length of the arrow represents the strength of the force. 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 smtClean="0"/>
              <a:t>A shorter arrow represents a smaller, weaker force, and a longer arrow represents a larger, stronger force.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3716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482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What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happens if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more than one force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acts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on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an object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at the same time?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 what direction would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the object move,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or would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it move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at all?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How would we use arrows to represent more than one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force acting on an object?</a:t>
            </a:r>
          </a:p>
          <a:p>
            <a:pPr>
              <a:spcBef>
                <a:spcPts val="180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We’ll explore these questions next time.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522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Our Focus Question from 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3200" i="1" dirty="0" smtClean="0"/>
              <a:t>What </a:t>
            </a:r>
            <a:r>
              <a:rPr lang="en-US" sz="3200" i="1" dirty="0"/>
              <a:t>makes something start to move</a:t>
            </a:r>
            <a:r>
              <a:rPr lang="en-US" sz="3200" i="1" dirty="0" smtClean="0"/>
              <a:t>?</a:t>
            </a:r>
            <a:endParaRPr lang="en-US" sz="3200" i="1" dirty="0"/>
          </a:p>
          <a:p>
            <a:pPr marL="731520" lvl="1" indent="-365760">
              <a:spcBef>
                <a:spcPts val="2400"/>
              </a:spcBef>
            </a:pPr>
            <a:r>
              <a:rPr lang="en-US" sz="3200" dirty="0" smtClean="0"/>
              <a:t>How did you answer this question?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dirty="0" smtClean="0"/>
              <a:t>What </a:t>
            </a:r>
            <a:r>
              <a:rPr lang="en-US" sz="3200" dirty="0"/>
              <a:t>did we call the </a:t>
            </a:r>
            <a:r>
              <a:rPr lang="en-US" sz="3200" dirty="0" smtClean="0"/>
              <a:t>actions </a:t>
            </a:r>
            <a:r>
              <a:rPr lang="en-US" sz="3200" dirty="0"/>
              <a:t>that </a:t>
            </a:r>
            <a:r>
              <a:rPr lang="en-US" sz="3200" dirty="0" smtClean="0"/>
              <a:t>cause something to move?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90045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pPr marL="777240"/>
            <a:r>
              <a:rPr lang="en-US" dirty="0" smtClean="0"/>
              <a:t>Key </a:t>
            </a:r>
            <a:r>
              <a:rPr lang="en-US" dirty="0"/>
              <a:t>Science </a:t>
            </a:r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In science, a </a:t>
            </a:r>
            <a:r>
              <a:rPr lang="en-US" sz="3200" b="1" dirty="0"/>
              <a:t>force</a:t>
            </a:r>
            <a:r>
              <a:rPr lang="en-US" sz="3200" dirty="0"/>
              <a:t> is a push or </a:t>
            </a:r>
            <a:r>
              <a:rPr lang="en-US" sz="3200" dirty="0" smtClean="0"/>
              <a:t>pull </a:t>
            </a:r>
            <a:r>
              <a:rPr lang="en-US" sz="3200" dirty="0"/>
              <a:t>between two </a:t>
            </a:r>
            <a:r>
              <a:rPr lang="en-US" sz="3200" dirty="0" smtClean="0"/>
              <a:t>objects that causes something to move.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In most cases, two objects must touch to exert a force that causes motion.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What force </a:t>
            </a:r>
            <a:r>
              <a:rPr lang="en-US" sz="3200" b="1" dirty="0" smtClean="0"/>
              <a:t>doesn’t</a:t>
            </a:r>
            <a:r>
              <a:rPr lang="en-US" sz="3200" dirty="0" smtClean="0"/>
              <a:t> require two objects to touch?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685800"/>
            <a:ext cx="7620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6906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pPr marL="777240"/>
            <a:r>
              <a:rPr lang="en-US" dirty="0" smtClean="0"/>
              <a:t>Key </a:t>
            </a:r>
            <a:r>
              <a:rPr lang="en-US" dirty="0"/>
              <a:t>Science </a:t>
            </a:r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In science, a </a:t>
            </a:r>
            <a:r>
              <a:rPr lang="en-US" sz="3200" b="1" dirty="0"/>
              <a:t>force</a:t>
            </a:r>
            <a:r>
              <a:rPr lang="en-US" sz="3200" dirty="0"/>
              <a:t> is a push or </a:t>
            </a:r>
            <a:r>
              <a:rPr lang="en-US" sz="3200" dirty="0" smtClean="0"/>
              <a:t>pull </a:t>
            </a:r>
            <a:r>
              <a:rPr lang="en-US" sz="3200" dirty="0"/>
              <a:t>between two </a:t>
            </a:r>
            <a:r>
              <a:rPr lang="en-US" sz="3200" dirty="0" smtClean="0"/>
              <a:t>objects that causes something to move.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In most cases, two objects must touch to exert a force that causes motion.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Gravity</a:t>
            </a:r>
            <a:r>
              <a:rPr lang="en-US" sz="3200" dirty="0" smtClean="0">
                <a:solidFill>
                  <a:srgbClr val="FF0000"/>
                </a:solidFill>
              </a:rPr>
              <a:t> is a special type of force that pulls an object toward Earth without requiring it to touch the ground.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6906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 smtClean="0"/>
              <a:t>Today’s Focus </a:t>
            </a:r>
            <a:r>
              <a:rPr lang="en-US" dirty="0"/>
              <a:t>Question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How </a:t>
            </a:r>
            <a:r>
              <a:rPr lang="en-US" sz="3200" dirty="0"/>
              <a:t>can we draw the forces pushing or pulling an object when we </a:t>
            </a:r>
            <a:r>
              <a:rPr lang="en-US" sz="3200" dirty="0" smtClean="0"/>
              <a:t>can’t see them?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48417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Talk about Your Drawings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257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900" dirty="0" smtClean="0"/>
              <a:t>Discuss these questions </a:t>
            </a:r>
            <a:r>
              <a:rPr lang="en-US" sz="2900" b="1" dirty="0" smtClean="0"/>
              <a:t>for each drawing </a:t>
            </a:r>
            <a:r>
              <a:rPr lang="en-US" sz="2900" dirty="0" smtClean="0"/>
              <a:t>with a partner:</a:t>
            </a:r>
          </a:p>
          <a:p>
            <a:pPr marL="73152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 smtClean="0"/>
              <a:t>Can </a:t>
            </a:r>
            <a:r>
              <a:rPr lang="en-US" sz="2900" dirty="0"/>
              <a:t>you see a force in </a:t>
            </a:r>
            <a:r>
              <a:rPr lang="en-US" sz="2900" dirty="0" smtClean="0"/>
              <a:t>the drawing</a:t>
            </a:r>
            <a:r>
              <a:rPr lang="en-US" sz="2900" dirty="0"/>
              <a:t>?  </a:t>
            </a:r>
          </a:p>
          <a:p>
            <a:pPr marL="73152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/>
              <a:t>What part of the drawing lets you know that something </a:t>
            </a:r>
            <a:r>
              <a:rPr lang="en-US" sz="2900" dirty="0" smtClean="0"/>
              <a:t>has started </a:t>
            </a:r>
            <a:r>
              <a:rPr lang="en-US" sz="2900" dirty="0"/>
              <a:t>to move?</a:t>
            </a:r>
          </a:p>
          <a:p>
            <a:pPr marL="73152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/>
              <a:t>How did you represent a force in your drawing?  </a:t>
            </a:r>
          </a:p>
          <a:p>
            <a:pPr marL="73152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/>
              <a:t>Can you tell if a push, </a:t>
            </a:r>
            <a:r>
              <a:rPr lang="en-US" sz="2900" dirty="0" smtClean="0"/>
              <a:t>a pull</a:t>
            </a:r>
            <a:r>
              <a:rPr lang="en-US" sz="2900" dirty="0"/>
              <a:t>, or gravity caused something to </a:t>
            </a:r>
            <a:r>
              <a:rPr lang="en-US" sz="2900" dirty="0" smtClean="0"/>
              <a:t>move in the drawing?  </a:t>
            </a:r>
            <a:endParaRPr lang="en-US" sz="2900" dirty="0"/>
          </a:p>
          <a:p>
            <a:pPr marL="73152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/>
              <a:t>Can you tell how strong the force </a:t>
            </a:r>
            <a:r>
              <a:rPr lang="en-US" sz="2900" dirty="0" smtClean="0"/>
              <a:t>is that caused something to move?</a:t>
            </a:r>
          </a:p>
        </p:txBody>
      </p:sp>
    </p:spTree>
    <p:extLst>
      <p:ext uri="{BB962C8B-B14F-4D97-AF65-F5344CB8AC3E}">
        <p14:creationId xmlns="" xmlns:p14="http://schemas.microsoft.com/office/powerpoint/2010/main" val="303414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Describe the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51054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 smtClean="0"/>
              <a:t>Can </a:t>
            </a:r>
            <a:r>
              <a:rPr lang="en-US" sz="2900" dirty="0"/>
              <a:t>you see a force in </a:t>
            </a:r>
            <a:r>
              <a:rPr lang="en-US" sz="2900" dirty="0" smtClean="0"/>
              <a:t>the drawing?</a:t>
            </a:r>
            <a:endParaRPr lang="en-US" sz="2900" dirty="0"/>
          </a:p>
          <a:p>
            <a:pPr marL="36576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 smtClean="0"/>
              <a:t>What part of the drawing tells you that a force is acting on an object?</a:t>
            </a:r>
            <a:endParaRPr lang="en-US" sz="2900" dirty="0"/>
          </a:p>
          <a:p>
            <a:pPr marL="36576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/>
              <a:t>How </a:t>
            </a:r>
            <a:r>
              <a:rPr lang="en-US" sz="2900" dirty="0" smtClean="0"/>
              <a:t>is the force represented </a:t>
            </a:r>
            <a:r>
              <a:rPr lang="en-US" sz="2900" dirty="0"/>
              <a:t>in </a:t>
            </a:r>
            <a:r>
              <a:rPr lang="en-US" sz="2900" dirty="0" smtClean="0"/>
              <a:t>the drawing (with lines, arrows, or something else)?  </a:t>
            </a:r>
            <a:endParaRPr lang="en-US" sz="2900" dirty="0"/>
          </a:p>
          <a:p>
            <a:pPr marL="36576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 smtClean="0"/>
              <a:t>What object is exerting a force on another object?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 smtClean="0"/>
              <a:t>Is the force pushing or pulling the object? How can you tell?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 smtClean="0"/>
              <a:t>Does the drawing show the </a:t>
            </a:r>
            <a:r>
              <a:rPr lang="en-US" sz="2900" b="1" dirty="0" smtClean="0"/>
              <a:t>direction</a:t>
            </a:r>
            <a:r>
              <a:rPr lang="en-US" sz="2900" dirty="0" smtClean="0"/>
              <a:t> and </a:t>
            </a:r>
            <a:r>
              <a:rPr lang="en-US" sz="2900" b="1" dirty="0" smtClean="0"/>
              <a:t>strength (size) </a:t>
            </a:r>
            <a:r>
              <a:rPr lang="en-US" sz="2900" dirty="0" smtClean="0"/>
              <a:t>of the force?  </a:t>
            </a:r>
            <a:endParaRPr lang="en-US" sz="2900" dirty="0"/>
          </a:p>
        </p:txBody>
      </p:sp>
    </p:spTree>
    <p:extLst>
      <p:ext uri="{BB962C8B-B14F-4D97-AF65-F5344CB8AC3E}">
        <p14:creationId xmlns="" xmlns:p14="http://schemas.microsoft.com/office/powerpoint/2010/main" val="303414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Investigation: </a:t>
            </a:r>
            <a:r>
              <a:rPr lang="en-US" dirty="0" smtClean="0">
                <a:solidFill>
                  <a:srgbClr val="D2533C"/>
                </a:solidFill>
                <a:latin typeface="Calibri" charset="0"/>
              </a:rPr>
              <a:t>Drawing Forces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800600"/>
          </a:xfrm>
        </p:spPr>
        <p:txBody>
          <a:bodyPr/>
          <a:lstStyle/>
          <a:p>
            <a:pPr marL="365760" indent="-365760"/>
            <a:r>
              <a:rPr lang="en-US" sz="3200" dirty="0" smtClean="0"/>
              <a:t>When a pushing force was exerted on the cart, in what </a:t>
            </a:r>
            <a:r>
              <a:rPr lang="en-US" sz="3200" dirty="0"/>
              <a:t>direction did </a:t>
            </a:r>
            <a:r>
              <a:rPr lang="en-US" sz="3200" dirty="0" smtClean="0"/>
              <a:t>it move</a:t>
            </a:r>
            <a:r>
              <a:rPr lang="en-US" sz="3200" dirty="0"/>
              <a:t>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How </a:t>
            </a:r>
            <a:r>
              <a:rPr lang="en-US" sz="3200" dirty="0" smtClean="0"/>
              <a:t>could we </a:t>
            </a:r>
            <a:r>
              <a:rPr lang="en-US" sz="3200" dirty="0"/>
              <a:t>show in a </a:t>
            </a:r>
            <a:r>
              <a:rPr lang="en-US" sz="3200" dirty="0" smtClean="0"/>
              <a:t>diagram the </a:t>
            </a:r>
            <a:r>
              <a:rPr lang="en-US" sz="3200" dirty="0"/>
              <a:t>direction of </a:t>
            </a:r>
            <a:r>
              <a:rPr lang="en-US" sz="3200" dirty="0" smtClean="0"/>
              <a:t>the force (the push) </a:t>
            </a:r>
            <a:r>
              <a:rPr lang="en-US" sz="3200" dirty="0"/>
              <a:t>on the cart?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How </a:t>
            </a:r>
            <a:r>
              <a:rPr lang="en-US" sz="3200" dirty="0" smtClean="0"/>
              <a:t>could we </a:t>
            </a:r>
            <a:r>
              <a:rPr lang="en-US" sz="3200" dirty="0"/>
              <a:t>show </a:t>
            </a:r>
            <a:r>
              <a:rPr lang="en-US" sz="3200" dirty="0" smtClean="0"/>
              <a:t>in a diagram how </a:t>
            </a:r>
            <a:r>
              <a:rPr lang="en-US" sz="3200" dirty="0"/>
              <a:t>strong the force </a:t>
            </a:r>
            <a:r>
              <a:rPr lang="en-US" sz="3200" dirty="0" smtClean="0"/>
              <a:t>was (a small, weak push or a big, strong push)?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44009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</a:t>
            </a:r>
            <a:r>
              <a:rPr lang="en-US" dirty="0" smtClean="0"/>
              <a:t>: Drawing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Remember: </a:t>
            </a:r>
            <a:r>
              <a:rPr lang="en-US" sz="3200" dirty="0" smtClean="0"/>
              <a:t>The foam </a:t>
            </a:r>
            <a:r>
              <a:rPr lang="en-US" sz="3200" dirty="0"/>
              <a:t>arrows </a:t>
            </a:r>
            <a:r>
              <a:rPr lang="en-US" sz="3200" dirty="0" smtClean="0"/>
              <a:t>show </a:t>
            </a:r>
            <a:r>
              <a:rPr lang="en-US" sz="3200" b="1" dirty="0"/>
              <a:t>both</a:t>
            </a:r>
            <a:r>
              <a:rPr lang="en-US" sz="3200" dirty="0"/>
              <a:t> the </a:t>
            </a:r>
            <a:r>
              <a:rPr lang="en-US" sz="3200" b="1" dirty="0" smtClean="0"/>
              <a:t>strength </a:t>
            </a:r>
            <a:r>
              <a:rPr lang="en-US" sz="3200" dirty="0" smtClean="0"/>
              <a:t>and </a:t>
            </a:r>
            <a:r>
              <a:rPr lang="en-US" sz="3200" dirty="0"/>
              <a:t>the </a:t>
            </a:r>
            <a:r>
              <a:rPr lang="en-US" sz="3200" b="1" dirty="0" smtClean="0"/>
              <a:t>direction </a:t>
            </a:r>
            <a:r>
              <a:rPr lang="en-US" sz="3200" dirty="0" smtClean="0"/>
              <a:t>of </a:t>
            </a:r>
            <a:r>
              <a:rPr lang="en-US" sz="3200" dirty="0"/>
              <a:t>a </a:t>
            </a:r>
            <a:r>
              <a:rPr lang="en-US" sz="3200" dirty="0" smtClean="0"/>
              <a:t>force.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 smtClean="0"/>
              <a:t>What did you notice about the arrow our volunteer chose to represent the </a:t>
            </a:r>
            <a:r>
              <a:rPr lang="en-US" sz="3200" b="1" dirty="0" smtClean="0"/>
              <a:t>strength</a:t>
            </a:r>
            <a:r>
              <a:rPr lang="en-US" sz="3200" dirty="0" smtClean="0"/>
              <a:t> of the force pushing the cart?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What does the length of the arrow mean?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How did our volunteer show the </a:t>
            </a:r>
            <a:r>
              <a:rPr lang="en-US" sz="3200" b="1" dirty="0" smtClean="0"/>
              <a:t>direction</a:t>
            </a:r>
            <a:r>
              <a:rPr lang="en-US" sz="3200" dirty="0" smtClean="0"/>
              <a:t> of the force that made the cart move?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093933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759</Words>
  <Application>Microsoft Office PowerPoint</Application>
  <PresentationFormat>On-screen Show (4:3)</PresentationFormat>
  <Paragraphs>83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Forces Lesson 2A</vt:lpstr>
      <vt:lpstr>Our Focus Question from Last Time</vt:lpstr>
      <vt:lpstr>Key Science Ideas</vt:lpstr>
      <vt:lpstr>Key Science Ideas</vt:lpstr>
      <vt:lpstr> Today’s Focus Question  </vt:lpstr>
      <vt:lpstr>Talk about Your Drawings</vt:lpstr>
      <vt:lpstr>Describe the Forces</vt:lpstr>
      <vt:lpstr>Investigation: Drawing Forces</vt:lpstr>
      <vt:lpstr>Investigation: Drawing Forces</vt:lpstr>
      <vt:lpstr>Investigation: Drawing Forces</vt:lpstr>
      <vt:lpstr> Today’s Focus Question  </vt:lpstr>
      <vt:lpstr> Using Diagrams to Represent Forces </vt:lpstr>
      <vt:lpstr>Let’s Summarize!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154</cp:revision>
  <cp:lastPrinted>2018-07-09T17:23:06Z</cp:lastPrinted>
  <dcterms:created xsi:type="dcterms:W3CDTF">2014-06-10T18:20:14Z</dcterms:created>
  <dcterms:modified xsi:type="dcterms:W3CDTF">2019-12-02T20:58:30Z</dcterms:modified>
</cp:coreProperties>
</file>