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64" r:id="rId2"/>
    <p:sldId id="365" r:id="rId3"/>
    <p:sldId id="375" r:id="rId4"/>
    <p:sldId id="366" r:id="rId5"/>
    <p:sldId id="368" r:id="rId6"/>
    <p:sldId id="370" r:id="rId7"/>
    <p:sldId id="374" r:id="rId8"/>
    <p:sldId id="367" r:id="rId9"/>
    <p:sldId id="372" r:id="rId10"/>
    <p:sldId id="371" r:id="rId11"/>
    <p:sldId id="373" r:id="rId12"/>
    <p:sldId id="369" r:id="rId13"/>
    <p:sldId id="353" r:id="rId14"/>
    <p:sldId id="35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0639" autoAdjust="0"/>
  </p:normalViewPr>
  <p:slideViewPr>
    <p:cSldViewPr>
      <p:cViewPr>
        <p:scale>
          <a:sx n="70" d="100"/>
          <a:sy n="70" d="100"/>
        </p:scale>
        <p:origin x="-1386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64049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9225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6400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7989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821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568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3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3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3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8342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834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44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Forces Lesson 2B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How Can We Draw the Forces Pushing or Pulling an Object When We Can’t See Them?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00400" y="54864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102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864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7662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Investigation: Forces and Toy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do you predict will happen when you and your partner exert forces of </a:t>
            </a:r>
            <a:r>
              <a:rPr lang="en-US" sz="3200" b="1" dirty="0" smtClean="0"/>
              <a:t>different</a:t>
            </a:r>
            <a:r>
              <a:rPr lang="en-US" sz="3200" dirty="0" smtClean="0"/>
              <a:t> (unequal) strength on the toy car at the same time?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How will you know whether the forces you’re exerting on the car are different?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Decide which of you will exert a small (gentle) force on the car, and which of you will exert a big (strong) force.</a:t>
            </a:r>
          </a:p>
        </p:txBody>
      </p:sp>
    </p:spTree>
    <p:extLst>
      <p:ext uri="{BB962C8B-B14F-4D97-AF65-F5344CB8AC3E}">
        <p14:creationId xmlns="" xmlns:p14="http://schemas.microsoft.com/office/powerpoint/2010/main" val="177911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 smtClean="0"/>
              <a:t>Investigation: Forces and Toy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Pairs: </a:t>
            </a:r>
            <a:r>
              <a:rPr lang="en-US" sz="3200" dirty="0" smtClean="0"/>
              <a:t>Use your paper arrows to demonstrate the forces of </a:t>
            </a:r>
            <a:r>
              <a:rPr lang="en-US" sz="3200" b="1" dirty="0" smtClean="0"/>
              <a:t>unequal</a:t>
            </a:r>
            <a:r>
              <a:rPr lang="en-US" sz="3200" dirty="0" smtClean="0"/>
              <a:t> strength that you and your partner exerted on the toy car.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Which arrows best represent the forces </a:t>
            </a:r>
            <a:br>
              <a:rPr lang="en-US" sz="3200" dirty="0" smtClean="0"/>
            </a:br>
            <a:r>
              <a:rPr lang="en-US" sz="3200" dirty="0" smtClean="0"/>
              <a:t>both of you exerted on the car?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Where will you place the arrows?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 smtClean="0"/>
              <a:t>Reminder: </a:t>
            </a:r>
            <a:r>
              <a:rPr lang="en-US" sz="3200" dirty="0" smtClean="0"/>
              <a:t>Make sure to show both the </a:t>
            </a:r>
            <a:r>
              <a:rPr lang="en-US" sz="3200" b="1" dirty="0" smtClean="0"/>
              <a:t>strength</a:t>
            </a:r>
            <a:r>
              <a:rPr lang="en-US" sz="3200" dirty="0" smtClean="0"/>
              <a:t> and </a:t>
            </a:r>
            <a:r>
              <a:rPr lang="en-US" sz="3200" b="1" dirty="0" smtClean="0"/>
              <a:t>direction</a:t>
            </a:r>
            <a:r>
              <a:rPr lang="en-US" sz="3200" dirty="0" smtClean="0"/>
              <a:t> of the forces!</a:t>
            </a:r>
          </a:p>
          <a:p>
            <a:pPr marL="731520" indent="-365760">
              <a:spcBef>
                <a:spcPts val="1200"/>
              </a:spcBef>
            </a:pP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Show What You Know!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50292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 smtClean="0"/>
              <a:t>Work on your own to complete handout 2.1 </a:t>
            </a:r>
            <a:br>
              <a:rPr lang="en-US" sz="3000" dirty="0" smtClean="0"/>
            </a:br>
            <a:r>
              <a:rPr lang="en-US" sz="3000" dirty="0" smtClean="0"/>
              <a:t>(What Are </a:t>
            </a:r>
            <a:r>
              <a:rPr lang="en-US" sz="3000" dirty="0"/>
              <a:t>the Forces</a:t>
            </a:r>
            <a:r>
              <a:rPr lang="en-US" sz="3000" dirty="0" smtClean="0"/>
              <a:t>?).</a:t>
            </a:r>
            <a:endParaRPr lang="en-US" sz="3000" dirty="0"/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 smtClean="0"/>
              <a:t>Draw </a:t>
            </a:r>
            <a:r>
              <a:rPr lang="en-US" sz="3000" dirty="0"/>
              <a:t>arrows and write descriptions to show what </a:t>
            </a:r>
            <a:r>
              <a:rPr lang="en-US" sz="3000" dirty="0" smtClean="0"/>
              <a:t>you’ve learned </a:t>
            </a:r>
            <a:r>
              <a:rPr lang="en-US" sz="3000" dirty="0"/>
              <a:t>about equal and unequal </a:t>
            </a:r>
            <a:r>
              <a:rPr lang="en-US" sz="3000" dirty="0" smtClean="0"/>
              <a:t>forces acting on an object at the same time.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 smtClean="0"/>
              <a:t>For the first diagram, draw one arrow showing the force acting on the car to get it moving.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 smtClean="0"/>
              <a:t>For the other diagrams, draw two arrows representing the forces two people exert on the car.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337356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/>
              <a:t>Today’s focus question: </a:t>
            </a:r>
            <a:r>
              <a:rPr lang="en-US" sz="3000" i="1" dirty="0" smtClean="0"/>
              <a:t>How can we draw the forces pushing and pulling an object when we can’t see them?</a:t>
            </a:r>
          </a:p>
          <a:p>
            <a:pPr marL="731520" indent="-365760">
              <a:spcBef>
                <a:spcPts val="1800"/>
              </a:spcBef>
            </a:pPr>
            <a:r>
              <a:rPr lang="en-US" sz="3000" dirty="0" smtClean="0"/>
              <a:t>Work with an elbow partner to come up with your </a:t>
            </a:r>
            <a:r>
              <a:rPr lang="en-US" sz="3000" b="1" dirty="0" smtClean="0"/>
              <a:t>best</a:t>
            </a:r>
            <a:r>
              <a:rPr lang="en-US" sz="3000" dirty="0" smtClean="0"/>
              <a:t> answer to this question. Then complete this sentence in your science notebooks: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000" i="1" dirty="0" smtClean="0"/>
              <a:t>I can’t see the forces pushing and pulling an object, </a:t>
            </a:r>
            <a:r>
              <a:rPr lang="en-US" sz="3000" i="1" dirty="0"/>
              <a:t>but I can </a:t>
            </a:r>
            <a:r>
              <a:rPr lang="en-US" sz="3000" i="1" dirty="0" smtClean="0"/>
              <a:t>represent them like scientists do by __________________________.</a:t>
            </a:r>
            <a:endParaRPr lang="en-US" sz="3000" i="1" dirty="0"/>
          </a:p>
        </p:txBody>
      </p:sp>
    </p:spTree>
    <p:extLst>
      <p:ext uri="{BB962C8B-B14F-4D97-AF65-F5344CB8AC3E}">
        <p14:creationId xmlns="" xmlns:p14="http://schemas.microsoft.com/office/powerpoint/2010/main" val="3928132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Next </a:t>
            </a:r>
            <a:r>
              <a:rPr lang="en-US" dirty="0" smtClean="0"/>
              <a:t>Time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So far we’ve explored what makes an object start to move and how we can represent these forces with arrows.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Next time, we’ll think about this question: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 smtClean="0"/>
              <a:t>Why </a:t>
            </a:r>
            <a:r>
              <a:rPr lang="en-US" sz="3200" i="1" dirty="0"/>
              <a:t>do moving objects slow </a:t>
            </a:r>
            <a:r>
              <a:rPr lang="en-US" sz="3200" i="1" dirty="0" smtClean="0"/>
              <a:t>down and </a:t>
            </a:r>
            <a:r>
              <a:rPr lang="en-US" sz="3200" i="1" dirty="0"/>
              <a:t>eventually stop?  </a:t>
            </a:r>
          </a:p>
        </p:txBody>
      </p:sp>
    </p:spTree>
    <p:extLst>
      <p:ext uri="{BB962C8B-B14F-4D97-AF65-F5344CB8AC3E}">
        <p14:creationId xmlns="" xmlns:p14="http://schemas.microsoft.com/office/powerpoint/2010/main" val="261262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1"/>
            <a:ext cx="8001000" cy="1066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Review: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Look carefully at the diagram of our classroom cart.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What does the arrow represent?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What is the direction of the force? How do you know?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What does the length of an arrow represent?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How strong is the force acting on the cart in this diagram? How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do you know? 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03453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pPr marL="777240"/>
            <a:r>
              <a:rPr lang="en-US" dirty="0" smtClean="0"/>
              <a:t>Key </a:t>
            </a:r>
            <a:r>
              <a:rPr lang="en-US" dirty="0"/>
              <a:t>Science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An arrow shows both the </a:t>
            </a:r>
            <a:r>
              <a:rPr lang="en-US" sz="3200" b="1" dirty="0" smtClean="0"/>
              <a:t>strength</a:t>
            </a:r>
            <a:r>
              <a:rPr lang="en-US" sz="3200" dirty="0" smtClean="0"/>
              <a:t> and </a:t>
            </a:r>
            <a:r>
              <a:rPr lang="en-US" sz="3200" b="1" dirty="0" smtClean="0"/>
              <a:t>direction</a:t>
            </a:r>
            <a:r>
              <a:rPr lang="en-US" sz="3200" dirty="0" smtClean="0"/>
              <a:t> of a force acting on an object.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85800"/>
            <a:ext cx="762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906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 smtClean="0"/>
              <a:t>Today’s Focus Question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How </a:t>
            </a:r>
            <a:r>
              <a:rPr lang="en-US" sz="3200" dirty="0"/>
              <a:t>can we draw the forces pushing or pulling an object when </a:t>
            </a:r>
            <a:r>
              <a:rPr lang="en-US" sz="3200" dirty="0" smtClean="0"/>
              <a:t>we can’t see them?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99343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will happen if </a:t>
            </a:r>
            <a:r>
              <a:rPr lang="en-US" sz="3200" b="1" dirty="0" smtClean="0"/>
              <a:t>more than one </a:t>
            </a:r>
            <a:r>
              <a:rPr lang="en-US" sz="3200" dirty="0" smtClean="0"/>
              <a:t>force acts on an object at the same time?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In what direction will the object move, or will it move at all?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How can we use arrows to represent the strength and direction of the forces acting </a:t>
            </a:r>
            <a:br>
              <a:rPr lang="en-US" sz="3200" dirty="0" smtClean="0"/>
            </a:br>
            <a:r>
              <a:rPr lang="en-US" sz="3200" dirty="0" smtClean="0"/>
              <a:t>on the object?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12892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Your 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50292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What do </a:t>
            </a:r>
            <a:r>
              <a:rPr lang="en-US" sz="3200" dirty="0" smtClean="0"/>
              <a:t>you think will </a:t>
            </a:r>
            <a:r>
              <a:rPr lang="en-US" sz="3200" dirty="0"/>
              <a:t>happen if </a:t>
            </a:r>
            <a:r>
              <a:rPr lang="en-US" sz="3200" b="1" dirty="0"/>
              <a:t>more than one </a:t>
            </a:r>
            <a:r>
              <a:rPr lang="en-US" sz="3200" dirty="0"/>
              <a:t>force acts on the cart at the same time</a:t>
            </a:r>
            <a:r>
              <a:rPr lang="en-US" sz="3200" dirty="0" smtClean="0"/>
              <a:t>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Discuss your ideas with an elbow partner. 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Be prepared to share your predictions </a:t>
            </a:r>
            <a:br>
              <a:rPr lang="en-US" sz="3200" dirty="0" smtClean="0"/>
            </a:br>
            <a:r>
              <a:rPr lang="en-US" sz="3200" dirty="0" smtClean="0"/>
              <a:t>with the class.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128925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Practice with Forces and Arrows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864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500" b="1" dirty="0" smtClean="0"/>
              <a:t>Pairs: </a:t>
            </a:r>
            <a:r>
              <a:rPr lang="en-US" sz="2500" dirty="0" smtClean="0"/>
              <a:t>Take turns exerting these forces on the toy car </a:t>
            </a:r>
            <a:r>
              <a:rPr lang="en-US" sz="2500" b="1" dirty="0" smtClean="0"/>
              <a:t>one at a time:</a:t>
            </a:r>
            <a:endParaRPr lang="en-US" sz="2500" dirty="0" smtClean="0"/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500" dirty="0" smtClean="0"/>
              <a:t>A small (gentle) force</a:t>
            </a:r>
          </a:p>
          <a:p>
            <a:pPr marL="731520" indent="-365760">
              <a:spcBef>
                <a:spcPts val="300"/>
              </a:spcBef>
              <a:buFont typeface="+mj-lt"/>
              <a:buAutoNum type="arabicPeriod"/>
            </a:pPr>
            <a:r>
              <a:rPr lang="en-US" sz="2500" dirty="0" smtClean="0"/>
              <a:t>A medium-strength force</a:t>
            </a:r>
          </a:p>
          <a:p>
            <a:pPr marL="731520" indent="-365760">
              <a:spcBef>
                <a:spcPts val="300"/>
              </a:spcBef>
              <a:buFont typeface="+mj-lt"/>
              <a:buAutoNum type="arabicPeriod"/>
            </a:pPr>
            <a:r>
              <a:rPr lang="en-US" sz="2500" dirty="0" smtClean="0"/>
              <a:t>A big (strong) force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500" dirty="0" smtClean="0"/>
              <a:t>Then talk about these questions:</a:t>
            </a:r>
          </a:p>
          <a:p>
            <a:pPr marL="731520" indent="-365760">
              <a:spcBef>
                <a:spcPts val="600"/>
              </a:spcBef>
            </a:pPr>
            <a:r>
              <a:rPr lang="en-US" sz="2500" dirty="0" smtClean="0"/>
              <a:t>What happened when you used a small, medium, or big force on the toy car? What differences did you observe in the car’s motion?</a:t>
            </a:r>
          </a:p>
          <a:p>
            <a:pPr marL="731520" indent="-365760">
              <a:spcBef>
                <a:spcPts val="600"/>
              </a:spcBef>
            </a:pPr>
            <a:r>
              <a:rPr lang="en-US" sz="2500" dirty="0" smtClean="0"/>
              <a:t>How can you use your arrows to show the </a:t>
            </a:r>
            <a:r>
              <a:rPr lang="en-US" sz="2500" i="1" dirty="0" smtClean="0"/>
              <a:t>direction</a:t>
            </a:r>
            <a:r>
              <a:rPr lang="en-US" sz="2500" dirty="0" smtClean="0"/>
              <a:t> of the force on the car?</a:t>
            </a:r>
          </a:p>
          <a:p>
            <a:pPr marL="731520" indent="-365760">
              <a:spcBef>
                <a:spcPts val="600"/>
              </a:spcBef>
            </a:pPr>
            <a:r>
              <a:rPr lang="en-US" sz="2500" dirty="0" smtClean="0"/>
              <a:t>How can you use your arrows to show the </a:t>
            </a:r>
            <a:r>
              <a:rPr lang="en-US" sz="2500" i="1" dirty="0" smtClean="0"/>
              <a:t>strength</a:t>
            </a:r>
            <a:r>
              <a:rPr lang="en-US" sz="2500" dirty="0" smtClean="0"/>
              <a:t> of the force on the car?</a:t>
            </a:r>
          </a:p>
          <a:p>
            <a:pPr marL="731520" indent="-365760">
              <a:spcBef>
                <a:spcPts val="600"/>
              </a:spcBef>
            </a:pPr>
            <a:endParaRPr lang="en-US" sz="2800" dirty="0" smtClean="0"/>
          </a:p>
          <a:p>
            <a:pPr marL="731520" indent="-365760">
              <a:spcBef>
                <a:spcPts val="1200"/>
              </a:spcBef>
            </a:pPr>
            <a:endParaRPr lang="en-US" sz="2800" dirty="0" smtClean="0"/>
          </a:p>
          <a:p>
            <a:pPr marL="731520" indent="-365760">
              <a:spcBef>
                <a:spcPts val="1200"/>
              </a:spcBef>
              <a:buFont typeface="+mj-lt"/>
              <a:buAutoNum type="arabicPeriod"/>
            </a:pPr>
            <a:endParaRPr lang="en-US" sz="2800" dirty="0" smtClean="0"/>
          </a:p>
          <a:p>
            <a:pPr marL="0" indent="0">
              <a:spcBef>
                <a:spcPts val="120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12892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Investigation: Forces and Toy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do you predict will happen when you and your partner exert forces of the </a:t>
            </a:r>
            <a:r>
              <a:rPr lang="en-US" sz="3200" b="1" dirty="0" smtClean="0"/>
              <a:t>same</a:t>
            </a:r>
            <a:r>
              <a:rPr lang="en-US" sz="3200" dirty="0" smtClean="0"/>
              <a:t> (equal) strength on the toy car at the same time?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How will you know whether the forces you’re exerting on the car are the same?</a:t>
            </a:r>
          </a:p>
        </p:txBody>
      </p:sp>
    </p:spTree>
    <p:extLst>
      <p:ext uri="{BB962C8B-B14F-4D97-AF65-F5344CB8AC3E}">
        <p14:creationId xmlns="" xmlns:p14="http://schemas.microsoft.com/office/powerpoint/2010/main" val="1779115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/>
          <a:lstStyle/>
          <a:p>
            <a:r>
              <a:rPr lang="en-US" dirty="0" smtClean="0"/>
              <a:t>Investigation: Forces and Toy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Pairs: </a:t>
            </a:r>
            <a:r>
              <a:rPr lang="en-US" sz="3200" dirty="0" smtClean="0"/>
              <a:t>Use your paper arrows to demonstrate the forces of </a:t>
            </a:r>
            <a:r>
              <a:rPr lang="en-US" sz="3200" b="1" dirty="0" smtClean="0"/>
              <a:t>equal</a:t>
            </a:r>
            <a:r>
              <a:rPr lang="en-US" sz="3200" dirty="0" smtClean="0"/>
              <a:t> strength that you and your partner exerted on the toy car.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Which arrows best represent the forces </a:t>
            </a:r>
            <a:br>
              <a:rPr lang="en-US" sz="3200" dirty="0" smtClean="0"/>
            </a:br>
            <a:r>
              <a:rPr lang="en-US" sz="3200" dirty="0" smtClean="0"/>
              <a:t>both of you exerted on the car?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Where will you place the arrows?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Should the arrows touch the car?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b="1" dirty="0" smtClean="0"/>
              <a:t>Reminder: </a:t>
            </a:r>
            <a:r>
              <a:rPr lang="en-US" sz="3200" dirty="0" smtClean="0"/>
              <a:t>Make sure to show both the strength and direction of the forces!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641</Words>
  <Application>Microsoft Office PowerPoint</Application>
  <PresentationFormat>On-screen Show (4:3)</PresentationFormat>
  <Paragraphs>73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Forces Lesson 2B</vt:lpstr>
      <vt:lpstr>Review: Forces</vt:lpstr>
      <vt:lpstr>Key Science Idea</vt:lpstr>
      <vt:lpstr> Today’s Focus Question </vt:lpstr>
      <vt:lpstr>Questions to Think About</vt:lpstr>
      <vt:lpstr>Your Predictions</vt:lpstr>
      <vt:lpstr>Practice with Forces and Arrows</vt:lpstr>
      <vt:lpstr>Investigation: Forces and Toy Cars</vt:lpstr>
      <vt:lpstr>Investigation: Forces and Toy Cars</vt:lpstr>
      <vt:lpstr>Investigation: Forces and Toy Cars</vt:lpstr>
      <vt:lpstr>Investigation: Forces and Toy Cars</vt:lpstr>
      <vt:lpstr>Show What You Know!</vt:lpstr>
      <vt:lpstr>Let’s Summarize!</vt:lpstr>
      <vt:lpstr> Next Time 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143</cp:revision>
  <dcterms:created xsi:type="dcterms:W3CDTF">2014-06-10T18:20:14Z</dcterms:created>
  <dcterms:modified xsi:type="dcterms:W3CDTF">2019-12-02T23:17:27Z</dcterms:modified>
</cp:coreProperties>
</file>