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99" r:id="rId2"/>
    <p:sldId id="356" r:id="rId3"/>
    <p:sldId id="367" r:id="rId4"/>
    <p:sldId id="368" r:id="rId5"/>
    <p:sldId id="369" r:id="rId6"/>
    <p:sldId id="334" r:id="rId7"/>
    <p:sldId id="336" r:id="rId8"/>
    <p:sldId id="370" r:id="rId9"/>
    <p:sldId id="371" r:id="rId10"/>
    <p:sldId id="362" r:id="rId11"/>
    <p:sldId id="357" r:id="rId12"/>
    <p:sldId id="363" r:id="rId13"/>
    <p:sldId id="364" r:id="rId14"/>
    <p:sldId id="365" r:id="rId15"/>
    <p:sldId id="3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A879"/>
    <a:srgbClr val="98C4A4"/>
    <a:srgbClr val="88BA95"/>
    <a:srgbClr val="75AF84"/>
    <a:srgbClr val="5EA270"/>
    <a:srgbClr val="4B8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5" autoAdjust="0"/>
    <p:restoredTop sz="80639" autoAdjust="0"/>
  </p:normalViewPr>
  <p:slideViewPr>
    <p:cSldViewPr>
      <p:cViewPr varScale="1">
        <p:scale>
          <a:sx n="91" d="100"/>
          <a:sy n="91" d="100"/>
        </p:scale>
        <p:origin x="141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7128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58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</a:t>
            </a:r>
            <a:r>
              <a:rPr lang="en-US" baseline="0" dirty="0"/>
              <a:t> of experiment setup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76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1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5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71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848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Forces Lesson 3A</a:t>
            </a:r>
            <a:endParaRPr lang="en-US" altLang="en-US" sz="36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39140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4000" dirty="0">
                <a:solidFill>
                  <a:srgbClr val="0070C0"/>
                </a:solidFill>
              </a:rPr>
              <a:t>Why Do Moving Objects Slow Down and Eventually Stop?</a:t>
            </a:r>
            <a:endParaRPr lang="en-US" altLang="en-US" dirty="0">
              <a:solidFill>
                <a:srgbClr val="0070C0"/>
              </a:solidFill>
            </a:endParaRPr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48006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6" t="10564" r="3623" b="5182"/>
          <a:stretch/>
        </p:blipFill>
        <p:spPr bwMode="auto">
          <a:xfrm>
            <a:off x="3282950" y="49276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48768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913294"/>
            <a:ext cx="1439636" cy="59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/>
              <a:t>Investigation: Does the Surface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3820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/>
              <a:t>Think about this scenario: </a:t>
            </a:r>
            <a:r>
              <a:rPr lang="en-US" sz="3000" dirty="0"/>
              <a:t>Students rolled a soccer ball over three different surfaces:</a:t>
            </a:r>
          </a:p>
          <a:p>
            <a:pPr marL="731520" lvl="1" indent="-365760">
              <a:spcBef>
                <a:spcPts val="600"/>
              </a:spcBef>
            </a:pPr>
            <a:r>
              <a:rPr lang="en-US" sz="3000" dirty="0"/>
              <a:t>Grass</a:t>
            </a:r>
          </a:p>
          <a:p>
            <a:pPr marL="731520" lvl="1" indent="-365760">
              <a:spcBef>
                <a:spcPts val="600"/>
              </a:spcBef>
            </a:pPr>
            <a:r>
              <a:rPr lang="en-US" sz="3000" dirty="0"/>
              <a:t>Blacktop on the playground</a:t>
            </a:r>
          </a:p>
          <a:p>
            <a:pPr marL="731520" lvl="1" indent="-365760">
              <a:spcBef>
                <a:spcPts val="600"/>
              </a:spcBef>
            </a:pPr>
            <a:r>
              <a:rPr lang="en-US" sz="3000" dirty="0"/>
              <a:t>Tile flooring in the school hallway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000" dirty="0"/>
              <a:t>The students tried to use the same force each time. Then they measured how far the ball rolled.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000" b="1" dirty="0">
                <a:solidFill>
                  <a:srgbClr val="FF0000"/>
                </a:solidFill>
              </a:rPr>
              <a:t>Question: </a:t>
            </a:r>
            <a:r>
              <a:rPr lang="en-US" sz="3000" dirty="0"/>
              <a:t>Do you think the ball traveled the same distance on all three surfaces? Why or why not?</a:t>
            </a:r>
          </a:p>
        </p:txBody>
      </p:sp>
    </p:spTree>
    <p:extLst>
      <p:ext uri="{BB962C8B-B14F-4D97-AF65-F5344CB8AC3E}">
        <p14:creationId xmlns:p14="http://schemas.microsoft.com/office/powerpoint/2010/main" val="3551430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077200" cy="990600"/>
          </a:xfrm>
        </p:spPr>
        <p:txBody>
          <a:bodyPr/>
          <a:lstStyle/>
          <a:p>
            <a:r>
              <a:rPr lang="en-US" dirty="0"/>
              <a:t>Investigation: Does the Surface Matter?</a:t>
            </a:r>
          </a:p>
        </p:txBody>
      </p:sp>
      <p:pic>
        <p:nvPicPr>
          <p:cNvPr id="4" name="Picture 3" descr="C:\Users\chvidsten\AppData\Local\Microsoft\Windows\Temporary Internet Files\Content.Outlook\PW5C2PYH\RES C2 FOR L3PPT 004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685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22860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4419600"/>
            <a:ext cx="1466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Ramp</a:t>
            </a:r>
          </a:p>
        </p:txBody>
      </p:sp>
      <p:sp>
        <p:nvSpPr>
          <p:cNvPr id="9" name="Down Arrow 8"/>
          <p:cNvSpPr/>
          <p:nvPr/>
        </p:nvSpPr>
        <p:spPr>
          <a:xfrm flipH="1">
            <a:off x="1371600" y="2819400"/>
            <a:ext cx="228599" cy="5334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flipH="1" flipV="1">
            <a:off x="1828800" y="3733800"/>
            <a:ext cx="228599" cy="53253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48200" y="44958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Meter Stick</a:t>
            </a:r>
          </a:p>
        </p:txBody>
      </p:sp>
      <p:sp>
        <p:nvSpPr>
          <p:cNvPr id="12" name="Down Arrow 11"/>
          <p:cNvSpPr/>
          <p:nvPr/>
        </p:nvSpPr>
        <p:spPr>
          <a:xfrm flipH="1" flipV="1">
            <a:off x="5257800" y="4038600"/>
            <a:ext cx="228599" cy="53253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33800"/>
            <a:ext cx="4953000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9BC7961-CE76-4342-8AB5-A1EE786CDE82}"/>
              </a:ext>
            </a:extLst>
          </p:cNvPr>
          <p:cNvSpPr txBox="1"/>
          <p:nvPr/>
        </p:nvSpPr>
        <p:spPr>
          <a:xfrm>
            <a:off x="6553200" y="5334000"/>
            <a:ext cx="1394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BSCS</a:t>
            </a:r>
          </a:p>
        </p:txBody>
      </p:sp>
      <p:sp>
        <p:nvSpPr>
          <p:cNvPr id="14" name="Down Arrow 13"/>
          <p:cNvSpPr/>
          <p:nvPr/>
        </p:nvSpPr>
        <p:spPr>
          <a:xfrm flipH="1">
            <a:off x="4191000" y="2514600"/>
            <a:ext cx="228599" cy="5334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733800" y="1905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Carpet</a:t>
            </a:r>
          </a:p>
        </p:txBody>
      </p:sp>
    </p:spTree>
    <p:extLst>
      <p:ext uri="{BB962C8B-B14F-4D97-AF65-F5344CB8AC3E}">
        <p14:creationId xmlns:p14="http://schemas.microsoft.com/office/powerpoint/2010/main" val="2371665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Make Your Predictions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305800" cy="53340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Read about the investigation at the top of the handout (Does the Surface Matter?). Then answer the questions:</a:t>
            </a:r>
          </a:p>
          <a:p>
            <a:pPr marL="731520" indent="0">
              <a:spcBef>
                <a:spcPts val="1200"/>
              </a:spcBef>
              <a:buNone/>
            </a:pPr>
            <a:r>
              <a:rPr lang="en-US" sz="2800" i="1" dirty="0"/>
              <a:t>Do you think the car will travel the same </a:t>
            </a:r>
            <a:br>
              <a:rPr lang="en-US" sz="2800" i="1" dirty="0"/>
            </a:br>
            <a:r>
              <a:rPr lang="en-US" sz="2800" i="1" dirty="0"/>
              <a:t>distance over all three surfaces? Why do </a:t>
            </a:r>
            <a:br>
              <a:rPr lang="en-US" sz="2800" i="1" dirty="0"/>
            </a:br>
            <a:r>
              <a:rPr lang="en-US" sz="2800" i="1" dirty="0"/>
              <a:t>you think this will or won’t happen?  </a:t>
            </a:r>
            <a:endParaRPr lang="en-US" sz="2800" dirty="0"/>
          </a:p>
          <a:p>
            <a:pPr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6FE867-9081-405C-8417-20841DB2AB7E}"/>
              </a:ext>
            </a:extLst>
          </p:cNvPr>
          <p:cNvSpPr txBox="1"/>
          <p:nvPr/>
        </p:nvSpPr>
        <p:spPr>
          <a:xfrm>
            <a:off x="5867400" y="6248400"/>
            <a:ext cx="1394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BSCS</a:t>
            </a:r>
          </a:p>
        </p:txBody>
      </p:sp>
      <p:pic>
        <p:nvPicPr>
          <p:cNvPr id="7" name="Picture 6" descr="C:\Users\chvidsten\AppData\Local\Microsoft\Windows\Temporary Internet Files\Content.Outlook\PW5C2PYH\RES C2 FOR L3PPT 004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86200"/>
            <a:ext cx="4724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181600"/>
            <a:ext cx="3429000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965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D2533C"/>
                </a:solidFill>
                <a:latin typeface="Calibri" charset="0"/>
              </a:rPr>
              <a:t>Share Your Predictions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5181600"/>
          </a:xfrm>
        </p:spPr>
        <p:txBody>
          <a:bodyPr/>
          <a:lstStyle/>
          <a:p>
            <a:pPr marL="0" lvl="1" indent="0">
              <a:spcBef>
                <a:spcPts val="600"/>
              </a:spcBef>
              <a:buNone/>
            </a:pPr>
            <a:r>
              <a:rPr lang="en-US" sz="3200" i="1" dirty="0"/>
              <a:t>Will the car travel the same distance over all three surfaces? Why do you think this will or won’t happen?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dirty="0"/>
              <a:t>Share your prediction with an elbow partner.</a:t>
            </a:r>
          </a:p>
          <a:p>
            <a:pPr marL="731520" indent="-365760">
              <a:spcBef>
                <a:spcPts val="600"/>
              </a:spcBef>
            </a:pPr>
            <a:r>
              <a:rPr lang="en-US" sz="3200" b="1" dirty="0"/>
              <a:t>If you revise your prediction, don’t erase your original ideas. </a:t>
            </a:r>
            <a:r>
              <a:rPr lang="en-US" sz="3200" dirty="0"/>
              <a:t>Just lightly cross through it and write your new ideas in a different color underneath or on the back </a:t>
            </a:r>
            <a:br>
              <a:rPr lang="en-US" sz="3200" dirty="0"/>
            </a:br>
            <a:r>
              <a:rPr lang="en-US" sz="3200" dirty="0"/>
              <a:t>of your handout. </a:t>
            </a:r>
          </a:p>
        </p:txBody>
      </p:sp>
    </p:spTree>
    <p:extLst>
      <p:ext uri="{BB962C8B-B14F-4D97-AF65-F5344CB8AC3E}">
        <p14:creationId xmlns:p14="http://schemas.microsoft.com/office/powerpoint/2010/main" val="2960304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990600"/>
          </a:xfrm>
        </p:spPr>
        <p:txBody>
          <a:bodyPr/>
          <a:lstStyle/>
          <a:p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0010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Our focus question: </a:t>
            </a:r>
            <a:r>
              <a:rPr lang="en-US" sz="3200" i="1" dirty="0"/>
              <a:t>Why do moving objects slow down and eventually stop?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3200" dirty="0"/>
              <a:t>Earlier today you completed this sentence:</a:t>
            </a:r>
          </a:p>
          <a:p>
            <a:pPr marL="731520" indent="0">
              <a:spcBef>
                <a:spcPts val="1200"/>
              </a:spcBef>
              <a:buNone/>
            </a:pPr>
            <a:r>
              <a:rPr lang="en-US" sz="3200" i="1" dirty="0"/>
              <a:t>I think the soccer ball I kick on a field will eventually stop because _____________.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/>
              <a:t>Find this sentence in your notebook and revise it based on the ideas we explored today.</a:t>
            </a:r>
          </a:p>
        </p:txBody>
      </p:sp>
    </p:spTree>
    <p:extLst>
      <p:ext uri="{BB962C8B-B14F-4D97-AF65-F5344CB8AC3E}">
        <p14:creationId xmlns:p14="http://schemas.microsoft.com/office/powerpoint/2010/main" val="1244865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48768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3200" dirty="0"/>
              <a:t>Today we predicted whether a toy car rolling down a ramp will travel the same distance over three different surfaces.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/>
              <a:t>Next time, we’ll test our predictions and collect some data to help us figure out why moving objects slow down and eventually stop.</a:t>
            </a:r>
          </a:p>
        </p:txBody>
      </p:sp>
    </p:spTree>
    <p:extLst>
      <p:ext uri="{BB962C8B-B14F-4D97-AF65-F5344CB8AC3E}">
        <p14:creationId xmlns:p14="http://schemas.microsoft.com/office/powerpoint/2010/main" val="139327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153400" cy="838200"/>
          </a:xfrm>
        </p:spPr>
        <p:txBody>
          <a:bodyPr/>
          <a:lstStyle/>
          <a:p>
            <a:r>
              <a:rPr lang="en-US" dirty="0"/>
              <a:t>Review: Representing Forces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15240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What </a:t>
            </a:r>
            <a:r>
              <a:rPr lang="en-US" sz="3200" b="1" dirty="0">
                <a:latin typeface="Calibri" pitchFamily="34" charset="0"/>
              </a:rPr>
              <a:t>two things </a:t>
            </a:r>
            <a:r>
              <a:rPr lang="en-US" sz="3200" dirty="0">
                <a:latin typeface="Calibri" pitchFamily="34" charset="0"/>
              </a:rPr>
              <a:t>do arrows show about a force acting on an object?</a:t>
            </a:r>
          </a:p>
        </p:txBody>
      </p:sp>
    </p:spTree>
    <p:extLst>
      <p:ext uri="{BB962C8B-B14F-4D97-AF65-F5344CB8AC3E}">
        <p14:creationId xmlns:p14="http://schemas.microsoft.com/office/powerpoint/2010/main" val="3642511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838200"/>
          </a:xfrm>
        </p:spPr>
        <p:txBody>
          <a:bodyPr/>
          <a:lstStyle/>
          <a:p>
            <a:r>
              <a:rPr lang="en-US" dirty="0"/>
              <a:t>What Are the Forces?</a:t>
            </a:r>
          </a:p>
        </p:txBody>
      </p:sp>
      <p:pic>
        <p:nvPicPr>
          <p:cNvPr id="1026" name="Picture 2" descr="S:\PD\Project Files\RESPeCT\2.0 PD Curriculum Modules\Cohort 2\3.1_Forces Module\3.0 Lesson Plans\Art Specs\final art\RES.C2.FOR.L3PPT.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7722704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 flipH="1">
            <a:off x="5334000" y="3200400"/>
            <a:ext cx="228600" cy="304800"/>
          </a:xfrm>
          <a:prstGeom prst="ellipse">
            <a:avLst/>
          </a:prstGeom>
          <a:solidFill>
            <a:srgbClr val="88B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flipH="1">
            <a:off x="5448300" y="4162425"/>
            <a:ext cx="228600" cy="304800"/>
          </a:xfrm>
          <a:prstGeom prst="ellipse">
            <a:avLst/>
          </a:prstGeom>
          <a:solidFill>
            <a:srgbClr val="98C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flipH="1">
            <a:off x="6400800" y="4953000"/>
            <a:ext cx="228600" cy="304800"/>
          </a:xfrm>
          <a:prstGeom prst="ellipse">
            <a:avLst/>
          </a:prstGeom>
          <a:solidFill>
            <a:srgbClr val="75A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H="1">
            <a:off x="7696200" y="4191000"/>
            <a:ext cx="228600" cy="304800"/>
          </a:xfrm>
          <a:prstGeom prst="ellipse">
            <a:avLst/>
          </a:prstGeom>
          <a:solidFill>
            <a:srgbClr val="68A8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7A190E-C44C-44B6-84BD-C75A99A9B13C}"/>
              </a:ext>
            </a:extLst>
          </p:cNvPr>
          <p:cNvSpPr txBox="1"/>
          <p:nvPr/>
        </p:nvSpPr>
        <p:spPr>
          <a:xfrm>
            <a:off x="7338980" y="6457950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Courtesy of BSCS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1219201"/>
            <a:ext cx="8229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latin typeface="Calibri" pitchFamily="34" charset="0"/>
              </a:rPr>
              <a:t>What arrows would you draw to represent the forces acting on the soccer ball as it moves down the field?</a:t>
            </a:r>
          </a:p>
        </p:txBody>
      </p:sp>
    </p:spTree>
    <p:extLst>
      <p:ext uri="{BB962C8B-B14F-4D97-AF65-F5344CB8AC3E}">
        <p14:creationId xmlns:p14="http://schemas.microsoft.com/office/powerpoint/2010/main" val="3642511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53400" cy="838200"/>
          </a:xfrm>
        </p:spPr>
        <p:txBody>
          <a:bodyPr/>
          <a:lstStyle/>
          <a:p>
            <a:r>
              <a:rPr lang="en-US" dirty="0"/>
              <a:t>What Are the Forces?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1371600"/>
            <a:ext cx="82296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What arrows would you draw to represent the forces necessary to score a goal?</a:t>
            </a:r>
          </a:p>
          <a:p>
            <a:pPr marL="731520" indent="-365760">
              <a:spcBef>
                <a:spcPts val="1200"/>
              </a:spcBef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What object is being pushed or pulled?</a:t>
            </a:r>
          </a:p>
          <a:p>
            <a:pPr marL="731520" indent="-365760">
              <a:spcBef>
                <a:spcPts val="600"/>
              </a:spcBef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What object is exerting a force?</a:t>
            </a:r>
          </a:p>
          <a:p>
            <a:pPr marL="731520" indent="-365760">
              <a:spcBef>
                <a:spcPts val="600"/>
              </a:spcBef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What is the direction of each arrow that represents a force acting on an object?</a:t>
            </a:r>
          </a:p>
          <a:p>
            <a:pPr marL="731520" indent="-365760">
              <a:spcBef>
                <a:spcPts val="600"/>
              </a:spcBef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What is the length of each arrow?</a:t>
            </a:r>
          </a:p>
          <a:p>
            <a:pPr marL="731520" indent="-365760">
              <a:spcBef>
                <a:spcPts val="600"/>
              </a:spcBef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What does the length of each arrow represent?  </a:t>
            </a:r>
          </a:p>
        </p:txBody>
      </p:sp>
    </p:spTree>
    <p:extLst>
      <p:ext uri="{BB962C8B-B14F-4D97-AF65-F5344CB8AC3E}">
        <p14:creationId xmlns:p14="http://schemas.microsoft.com/office/powerpoint/2010/main" val="3642511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838200"/>
          </a:xfrm>
        </p:spPr>
        <p:txBody>
          <a:bodyPr/>
          <a:lstStyle/>
          <a:p>
            <a:r>
              <a:rPr lang="en-US" dirty="0"/>
              <a:t>What Are the Forces?</a:t>
            </a:r>
          </a:p>
        </p:txBody>
      </p:sp>
      <p:pic>
        <p:nvPicPr>
          <p:cNvPr id="1026" name="Picture 2" descr="S:\PD\Project Files\RESPeCT\2.0 PD Curriculum Modules\Cohort 2\3.1_Forces Module\3.0 Lesson Plans\Art Specs\final art\RES.C2.FOR.L3PPT.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7722704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 flipH="1">
            <a:off x="5334000" y="3200400"/>
            <a:ext cx="228600" cy="304800"/>
          </a:xfrm>
          <a:prstGeom prst="ellipse">
            <a:avLst/>
          </a:prstGeom>
          <a:solidFill>
            <a:srgbClr val="88B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flipH="1">
            <a:off x="5448300" y="4162425"/>
            <a:ext cx="228600" cy="304800"/>
          </a:xfrm>
          <a:prstGeom prst="ellipse">
            <a:avLst/>
          </a:prstGeom>
          <a:solidFill>
            <a:srgbClr val="98C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flipH="1">
            <a:off x="6400800" y="4953000"/>
            <a:ext cx="228600" cy="304800"/>
          </a:xfrm>
          <a:prstGeom prst="ellipse">
            <a:avLst/>
          </a:prstGeom>
          <a:solidFill>
            <a:srgbClr val="75A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H="1">
            <a:off x="7696200" y="4191000"/>
            <a:ext cx="228600" cy="304800"/>
          </a:xfrm>
          <a:prstGeom prst="ellipse">
            <a:avLst/>
          </a:prstGeom>
          <a:solidFill>
            <a:srgbClr val="68A8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590800" y="3200400"/>
            <a:ext cx="762000" cy="304800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867400" y="2971800"/>
            <a:ext cx="0" cy="457200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334000" y="4724400"/>
            <a:ext cx="342900" cy="457200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553200" y="4953000"/>
            <a:ext cx="685800" cy="609600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37A190E-C44C-44B6-84BD-C75A99A9B13C}"/>
              </a:ext>
            </a:extLst>
          </p:cNvPr>
          <p:cNvSpPr txBox="1"/>
          <p:nvPr/>
        </p:nvSpPr>
        <p:spPr>
          <a:xfrm>
            <a:off x="7338980" y="6457950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Courtesy of BSCS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1219201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What arrows would you draw to represent the forces necessary to score a goal?</a:t>
            </a:r>
          </a:p>
        </p:txBody>
      </p:sp>
    </p:spTree>
    <p:extLst>
      <p:ext uri="{BB962C8B-B14F-4D97-AF65-F5344CB8AC3E}">
        <p14:creationId xmlns:p14="http://schemas.microsoft.com/office/powerpoint/2010/main" val="364251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1066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Unit Central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76800"/>
          </a:xfrm>
        </p:spPr>
        <p:txBody>
          <a:bodyPr/>
          <a:lstStyle/>
          <a:p>
            <a:pPr marL="0" lvl="1" indent="0">
              <a:buNone/>
            </a:pPr>
            <a:r>
              <a:rPr lang="en-US" sz="3200" dirty="0"/>
              <a:t>What makes something start to move? What makes something stop moving or change direction? </a:t>
            </a:r>
          </a:p>
        </p:txBody>
      </p:sp>
    </p:spTree>
    <p:extLst>
      <p:ext uri="{BB962C8B-B14F-4D97-AF65-F5344CB8AC3E}">
        <p14:creationId xmlns:p14="http://schemas.microsoft.com/office/powerpoint/2010/main" val="900455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990600"/>
          </a:xfrm>
        </p:spPr>
        <p:txBody>
          <a:bodyPr>
            <a:noAutofit/>
          </a:bodyPr>
          <a:lstStyle/>
          <a:p>
            <a:pPr lvl="0"/>
            <a:br>
              <a:rPr lang="en-US" sz="4400" dirty="0"/>
            </a:br>
            <a:r>
              <a:rPr lang="en-US" dirty="0"/>
              <a:t>Today’s Focus Question 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Why do moving objects slow down and eventually stop? </a:t>
            </a:r>
          </a:p>
        </p:txBody>
      </p:sp>
    </p:spTree>
    <p:extLst>
      <p:ext uri="{BB962C8B-B14F-4D97-AF65-F5344CB8AC3E}">
        <p14:creationId xmlns:p14="http://schemas.microsoft.com/office/powerpoint/2010/main" val="2484178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/>
              <a:t>Why Do Moving Objects Stop?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1534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If you kick a soccer ball on a field, why do you think the ball will eventually stop?</a:t>
            </a:r>
          </a:p>
        </p:txBody>
      </p:sp>
    </p:spTree>
    <p:extLst>
      <p:ext uri="{BB962C8B-B14F-4D97-AF65-F5344CB8AC3E}">
        <p14:creationId xmlns:p14="http://schemas.microsoft.com/office/powerpoint/2010/main" val="2245766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/>
              <a:t>Why Do Moving Objects Stop?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Complete this sentence in your science notebook:</a:t>
            </a:r>
          </a:p>
          <a:p>
            <a:pPr marL="731520" indent="0">
              <a:spcBef>
                <a:spcPts val="1200"/>
              </a:spcBef>
              <a:buNone/>
            </a:pPr>
            <a:r>
              <a:rPr lang="en-US" sz="3200" i="1" dirty="0"/>
              <a:t>I think the soccer ball I kick on a field </a:t>
            </a:r>
            <a:br>
              <a:rPr lang="en-US" sz="3200" i="1" dirty="0"/>
            </a:br>
            <a:r>
              <a:rPr lang="en-US" sz="3200" i="1" dirty="0"/>
              <a:t>will eventually stop because _______.</a:t>
            </a:r>
          </a:p>
        </p:txBody>
      </p:sp>
    </p:spTree>
    <p:extLst>
      <p:ext uri="{BB962C8B-B14F-4D97-AF65-F5344CB8AC3E}">
        <p14:creationId xmlns:p14="http://schemas.microsoft.com/office/powerpoint/2010/main" val="224576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2353</TotalTime>
  <Words>536</Words>
  <Application>Microsoft Office PowerPoint</Application>
  <PresentationFormat>On-screen Show (4:3)</PresentationFormat>
  <Paragraphs>63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Clarity</vt:lpstr>
      <vt:lpstr>Forces Lesson 3A</vt:lpstr>
      <vt:lpstr>Review: Representing Forces</vt:lpstr>
      <vt:lpstr>What Are the Forces?</vt:lpstr>
      <vt:lpstr>What Are the Forces?</vt:lpstr>
      <vt:lpstr>What Are the Forces?</vt:lpstr>
      <vt:lpstr>Unit Central Questions</vt:lpstr>
      <vt:lpstr> Today’s Focus Question  </vt:lpstr>
      <vt:lpstr>Why Do Moving Objects Stop?</vt:lpstr>
      <vt:lpstr>Why Do Moving Objects Stop?</vt:lpstr>
      <vt:lpstr>Investigation: Does the Surface Matter?</vt:lpstr>
      <vt:lpstr>Investigation: Does the Surface Matter?</vt:lpstr>
      <vt:lpstr>Make Your Predictions</vt:lpstr>
      <vt:lpstr>Share Your Predictions</vt:lpstr>
      <vt:lpstr>Let’s Summarize!</vt:lpstr>
      <vt:lpstr>Next Time</vt:lpstr>
    </vt:vector>
  </TitlesOfParts>
  <Company>BSCS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Mai Ngoc Tran</cp:lastModifiedBy>
  <cp:revision>156</cp:revision>
  <dcterms:created xsi:type="dcterms:W3CDTF">2014-06-10T18:20:14Z</dcterms:created>
  <dcterms:modified xsi:type="dcterms:W3CDTF">2019-05-31T17:09:26Z</dcterms:modified>
</cp:coreProperties>
</file>