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6" r:id="rId2"/>
    <p:sldId id="371" r:id="rId3"/>
    <p:sldId id="368" r:id="rId4"/>
    <p:sldId id="377" r:id="rId5"/>
    <p:sldId id="370" r:id="rId6"/>
    <p:sldId id="372" r:id="rId7"/>
    <p:sldId id="358" r:id="rId8"/>
    <p:sldId id="373" r:id="rId9"/>
    <p:sldId id="374" r:id="rId10"/>
    <p:sldId id="375" r:id="rId11"/>
    <p:sldId id="378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879"/>
    <a:srgbClr val="98C4A4"/>
    <a:srgbClr val="88BA95"/>
    <a:srgbClr val="75AF84"/>
    <a:srgbClr val="5EA270"/>
    <a:srgbClr val="4B8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80639" autoAdjust="0"/>
  </p:normalViewPr>
  <p:slideViewPr>
    <p:cSldViewPr>
      <p:cViewPr varScale="1">
        <p:scale>
          <a:sx n="90" d="100"/>
          <a:sy n="90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12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8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1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</a:t>
            </a:r>
            <a:r>
              <a:rPr lang="en-US" baseline="0" dirty="0"/>
              <a:t> of experiment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6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4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84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Forces Lesson 3b</a:t>
            </a:r>
            <a:endParaRPr lang="en-US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Why Do Moving Objects Slow Down and Eventually Stop?</a:t>
            </a: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913294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Question 2: </a:t>
            </a:r>
            <a:r>
              <a:rPr lang="en-US" sz="2800" i="1" dirty="0">
                <a:solidFill>
                  <a:srgbClr val="000000"/>
                </a:solidFill>
              </a:rPr>
              <a:t>If forces make an object start to move, do they also have something to do with making an object stop moving?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Turn and Talk: </a:t>
            </a:r>
            <a:r>
              <a:rPr lang="en-US" sz="2800" dirty="0">
                <a:solidFill>
                  <a:srgbClr val="000000"/>
                </a:solidFill>
              </a:rPr>
              <a:t>Talk about this question with an elbow partner. Then complete this sentence on the handout: 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800" i="1" dirty="0">
                <a:solidFill>
                  <a:srgbClr val="000000"/>
                </a:solidFill>
              </a:rPr>
              <a:t>I think forces [do/do not] have something </a:t>
            </a:r>
            <a:br>
              <a:rPr lang="en-US" sz="2800" i="1" dirty="0">
                <a:solidFill>
                  <a:srgbClr val="000000"/>
                </a:solidFill>
              </a:rPr>
            </a:br>
            <a:r>
              <a:rPr lang="en-US" sz="2800" i="1" dirty="0">
                <a:solidFill>
                  <a:srgbClr val="000000"/>
                </a:solidFill>
              </a:rPr>
              <a:t>to do with making an object stop moving </a:t>
            </a:r>
            <a:br>
              <a:rPr lang="en-US" sz="2800" i="1" dirty="0">
                <a:solidFill>
                  <a:srgbClr val="000000"/>
                </a:solidFill>
              </a:rPr>
            </a:br>
            <a:r>
              <a:rPr lang="en-US" sz="2800" i="1" dirty="0">
                <a:solidFill>
                  <a:srgbClr val="000000"/>
                </a:solidFill>
              </a:rPr>
              <a:t>because  __________________________.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Use evidence from your investigation to explain your answer.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0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Today’s Focus Question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moving objects slow down and eventually stop? </a:t>
            </a:r>
          </a:p>
        </p:txBody>
      </p:sp>
    </p:spTree>
    <p:extLst>
      <p:ext uri="{BB962C8B-B14F-4D97-AF65-F5344CB8AC3E}">
        <p14:creationId xmlns:p14="http://schemas.microsoft.com/office/powerpoint/2010/main" val="209723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In our next lesson, we’ll continue thinking about why objects slow down and eventually stop.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At home tonight, find out how your family would answer the last question on our handout: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000" i="1" dirty="0">
                <a:solidFill>
                  <a:srgbClr val="000000"/>
                </a:solidFill>
                <a:latin typeface="Calibri" charset="0"/>
              </a:rPr>
              <a:t>If forces make an object start to move, do they also have something to do with making an object stop moving?</a:t>
            </a:r>
          </a:p>
        </p:txBody>
      </p:sp>
    </p:spTree>
    <p:extLst>
      <p:ext uri="{BB962C8B-B14F-4D97-AF65-F5344CB8AC3E}">
        <p14:creationId xmlns:p14="http://schemas.microsoft.com/office/powerpoint/2010/main" val="278582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did you revise this sentence at the end of our last lesson?</a:t>
            </a:r>
          </a:p>
          <a:p>
            <a:pPr marL="731520" indent="0">
              <a:spcBef>
                <a:spcPts val="2400"/>
              </a:spcBef>
              <a:buNone/>
            </a:pPr>
            <a:r>
              <a:rPr lang="en-US" sz="3200" i="1" dirty="0"/>
              <a:t>I think the soccer ball I kick on a field </a:t>
            </a:r>
            <a:br>
              <a:rPr lang="en-US" sz="3200" i="1" dirty="0"/>
            </a:br>
            <a:r>
              <a:rPr lang="en-US" sz="3200" i="1" dirty="0"/>
              <a:t>will eventually stop because _______.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4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br>
              <a:rPr lang="en-US" sz="4400" dirty="0"/>
            </a:br>
            <a:r>
              <a:rPr lang="en-US" dirty="0"/>
              <a:t>Today’s Focus Question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moving objects slow down and eventually stop? </a:t>
            </a:r>
          </a:p>
        </p:txBody>
      </p:sp>
    </p:spTree>
    <p:extLst>
      <p:ext uri="{BB962C8B-B14F-4D97-AF65-F5344CB8AC3E}">
        <p14:creationId xmlns:p14="http://schemas.microsoft.com/office/powerpoint/2010/main" val="209723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txBody>
          <a:bodyPr/>
          <a:lstStyle/>
          <a:p>
            <a:r>
              <a:rPr lang="en-US" dirty="0"/>
              <a:t>Investigation: Does the Surface Matter?</a:t>
            </a:r>
          </a:p>
        </p:txBody>
      </p:sp>
      <p:pic>
        <p:nvPicPr>
          <p:cNvPr id="4" name="Picture 3" descr="C:\Users\chvidsten\AppData\Local\Microsoft\Windows\Temporary Internet Files\Content.Outlook\PW5C2PYH\RES C2 FOR L3PPT 00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85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86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4419600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Ramp</a:t>
            </a:r>
          </a:p>
        </p:txBody>
      </p:sp>
      <p:sp>
        <p:nvSpPr>
          <p:cNvPr id="9" name="Down Arrow 8"/>
          <p:cNvSpPr/>
          <p:nvPr/>
        </p:nvSpPr>
        <p:spPr>
          <a:xfrm flipH="1">
            <a:off x="1371600" y="2819400"/>
            <a:ext cx="228599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 flipV="1">
            <a:off x="1828800" y="3733800"/>
            <a:ext cx="228599" cy="5325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4495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Meter Stick</a:t>
            </a:r>
          </a:p>
        </p:txBody>
      </p:sp>
      <p:sp>
        <p:nvSpPr>
          <p:cNvPr id="12" name="Down Arrow 11"/>
          <p:cNvSpPr/>
          <p:nvPr/>
        </p:nvSpPr>
        <p:spPr>
          <a:xfrm flipH="1" flipV="1">
            <a:off x="5257800" y="4038600"/>
            <a:ext cx="228599" cy="5325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4953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BC7961-CE76-4342-8AB5-A1EE786CDE82}"/>
              </a:ext>
            </a:extLst>
          </p:cNvPr>
          <p:cNvSpPr txBox="1"/>
          <p:nvPr/>
        </p:nvSpPr>
        <p:spPr>
          <a:xfrm>
            <a:off x="6553200" y="533400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BSCS</a:t>
            </a:r>
          </a:p>
        </p:txBody>
      </p:sp>
      <p:sp>
        <p:nvSpPr>
          <p:cNvPr id="14" name="Down Arrow 13"/>
          <p:cNvSpPr/>
          <p:nvPr/>
        </p:nvSpPr>
        <p:spPr>
          <a:xfrm flipH="1">
            <a:off x="4191000" y="2514600"/>
            <a:ext cx="228599" cy="533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1905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Carpet</a:t>
            </a:r>
          </a:p>
        </p:txBody>
      </p:sp>
    </p:spTree>
    <p:extLst>
      <p:ext uri="{BB962C8B-B14F-4D97-AF65-F5344CB8AC3E}">
        <p14:creationId xmlns:p14="http://schemas.microsoft.com/office/powerpoint/2010/main" val="237166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Investigation: Does the Surface Matter?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5029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5029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3429001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53063"/>
            <a:ext cx="3429001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9ADF3-C203-446F-A425-8A8D7BE5822E}"/>
              </a:ext>
            </a:extLst>
          </p:cNvPr>
          <p:cNvSpPr txBox="1"/>
          <p:nvPr/>
        </p:nvSpPr>
        <p:spPr>
          <a:xfrm>
            <a:off x="4419600" y="3733800"/>
            <a:ext cx="1578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BSCS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58472-EF89-467D-ABCC-248238A752BA}"/>
              </a:ext>
            </a:extLst>
          </p:cNvPr>
          <p:cNvSpPr txBox="1"/>
          <p:nvPr/>
        </p:nvSpPr>
        <p:spPr>
          <a:xfrm>
            <a:off x="6705600" y="6400800"/>
            <a:ext cx="15785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Photo 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08433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Does the Surface Matter?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758840"/>
              </p:ext>
            </p:extLst>
          </p:nvPr>
        </p:nvGraphicFramePr>
        <p:xfrm>
          <a:off x="609600" y="2590800"/>
          <a:ext cx="8153400" cy="380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72625330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8971542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3079646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369774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018744567"/>
                    </a:ext>
                  </a:extLst>
                </a:gridCol>
              </a:tblGrid>
              <a:tr h="5055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Surface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Trial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Trial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Trial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Middle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99443"/>
                  </a:ext>
                </a:extLst>
              </a:tr>
              <a:tr h="909518">
                <a:tc>
                  <a:txBody>
                    <a:bodyPr/>
                    <a:lstStyle/>
                    <a:p>
                      <a:pPr marL="45720" algn="l"/>
                      <a:endParaRPr lang="en-US" dirty="0"/>
                    </a:p>
                    <a:p>
                      <a:pPr marL="45720" algn="l"/>
                      <a:r>
                        <a:rPr lang="en-US" b="1" dirty="0"/>
                        <a:t>Carpet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10254"/>
                  </a:ext>
                </a:extLst>
              </a:tr>
              <a:tr h="919790">
                <a:tc>
                  <a:txBody>
                    <a:bodyPr/>
                    <a:lstStyle/>
                    <a:p>
                      <a:pPr marL="45720" algn="l"/>
                      <a:endParaRPr lang="en-US" dirty="0"/>
                    </a:p>
                    <a:p>
                      <a:pPr marL="45720" algn="l"/>
                      <a:r>
                        <a:rPr lang="en-US" b="1" dirty="0"/>
                        <a:t>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931797"/>
                  </a:ext>
                </a:extLst>
              </a:tr>
              <a:tr h="1246547">
                <a:tc>
                  <a:txBody>
                    <a:bodyPr/>
                    <a:lstStyle/>
                    <a:p>
                      <a:pPr marL="45720" algn="l"/>
                      <a:endParaRPr lang="en-US" dirty="0"/>
                    </a:p>
                    <a:p>
                      <a:pPr marL="45720" algn="l"/>
                      <a:r>
                        <a:rPr lang="en-US" b="1" dirty="0"/>
                        <a:t>Sandpaper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3937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3716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Record your distance measurements on this data table in the handout.</a:t>
            </a:r>
          </a:p>
        </p:txBody>
      </p:sp>
    </p:spTree>
    <p:extLst>
      <p:ext uri="{BB962C8B-B14F-4D97-AF65-F5344CB8AC3E}">
        <p14:creationId xmlns:p14="http://schemas.microsoft.com/office/powerpoint/2010/main" val="327710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Class Data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737705"/>
              </p:ext>
            </p:extLst>
          </p:nvPr>
        </p:nvGraphicFramePr>
        <p:xfrm>
          <a:off x="609600" y="2514600"/>
          <a:ext cx="8077203" cy="3659755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7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Surface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Team 6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Team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869"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Carpet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156">
                <a:tc>
                  <a:txBody>
                    <a:bodyPr/>
                    <a:lstStyle/>
                    <a:p>
                      <a:pPr marL="45720" marR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charset="0"/>
                        <a:ea typeface="Calibri"/>
                        <a:cs typeface="Times New Roman"/>
                      </a:endParaRPr>
                    </a:p>
                    <a:p>
                      <a:pPr marL="45720" marR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charset="0"/>
                          <a:ea typeface="Calibri"/>
                          <a:cs typeface="Times New Roman"/>
                        </a:rPr>
                        <a:t>Sandpaper </a:t>
                      </a:r>
                      <a:endParaRPr lang="en-US" sz="1800" dirty="0">
                        <a:effectLst/>
                        <a:latin typeface="Calibri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295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Record your team’s </a:t>
            </a:r>
            <a:r>
              <a:rPr lang="en-US" sz="3000" b="1" dirty="0">
                <a:latin typeface="Calibri" pitchFamily="34" charset="0"/>
              </a:rPr>
              <a:t>Middle Distance</a:t>
            </a:r>
            <a:r>
              <a:rPr lang="en-US" sz="3000" dirty="0">
                <a:latin typeface="Calibri" pitchFamily="34" charset="0"/>
              </a:rPr>
              <a:t> measurement on the class data table.</a:t>
            </a:r>
          </a:p>
        </p:txBody>
      </p:sp>
    </p:spTree>
    <p:extLst>
      <p:ext uri="{BB962C8B-B14F-4D97-AF65-F5344CB8AC3E}">
        <p14:creationId xmlns:p14="http://schemas.microsoft.com/office/powerpoint/2010/main" val="26611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Looking for Patterns in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patterns do you see in the class data?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Do these results match your predictions?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7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Explain Your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3200" b="1" dirty="0"/>
              <a:t>Question 1: </a:t>
            </a:r>
            <a:r>
              <a:rPr lang="en-US" sz="3200" i="1" dirty="0"/>
              <a:t>Why do you think the car traveled different distances over the three surfaces? </a:t>
            </a:r>
          </a:p>
          <a:p>
            <a:pPr marL="731520" lvl="1" indent="-365760">
              <a:spcBef>
                <a:spcPts val="2400"/>
              </a:spcBef>
            </a:pPr>
            <a:r>
              <a:rPr lang="en-US" sz="3200" dirty="0"/>
              <a:t>Write your explanation on the handout. 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Make sure to support your ideas with evidence from the data table and our investigation.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6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359</Words>
  <Application>Microsoft Office PowerPoint</Application>
  <PresentationFormat>On-screen Show (4:3)</PresentationFormat>
  <Paragraphs>98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Clarity</vt:lpstr>
      <vt:lpstr>Forces Lesson 3b</vt:lpstr>
      <vt:lpstr>Last Time</vt:lpstr>
      <vt:lpstr> Today’s Focus Question  </vt:lpstr>
      <vt:lpstr>Investigation: Does the Surface Matter?</vt:lpstr>
      <vt:lpstr>Investigation: Does the Surface Matter? </vt:lpstr>
      <vt:lpstr>Investigation: Does the Surface Matter?</vt:lpstr>
      <vt:lpstr>Class Data Table</vt:lpstr>
      <vt:lpstr>Looking for Patterns in the Data</vt:lpstr>
      <vt:lpstr>Explain Your Ideas</vt:lpstr>
      <vt:lpstr>Let’s Summarize!</vt:lpstr>
      <vt:lpstr> Today’s Focus Question  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121</cp:revision>
  <dcterms:created xsi:type="dcterms:W3CDTF">2014-06-10T18:20:14Z</dcterms:created>
  <dcterms:modified xsi:type="dcterms:W3CDTF">2019-09-24T18:50:41Z</dcterms:modified>
</cp:coreProperties>
</file>