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389" r:id="rId2"/>
    <p:sldId id="385" r:id="rId3"/>
    <p:sldId id="386" r:id="rId4"/>
    <p:sldId id="368" r:id="rId5"/>
    <p:sldId id="393" r:id="rId6"/>
    <p:sldId id="390" r:id="rId7"/>
    <p:sldId id="391" r:id="rId8"/>
    <p:sldId id="353" r:id="rId9"/>
    <p:sldId id="392" r:id="rId10"/>
    <p:sldId id="37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 autoAdjust="0"/>
    <p:restoredTop sz="80639" autoAdjust="0"/>
  </p:normalViewPr>
  <p:slideViewPr>
    <p:cSldViewPr>
      <p:cViewPr varScale="1">
        <p:scale>
          <a:sx n="58" d="100"/>
          <a:sy n="58" d="100"/>
        </p:scale>
        <p:origin x="-17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B3138-02F8-4271-AE06-E3638800E77D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B4D70C-C6FC-4CEE-BE95-5F01CD5290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1049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2174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64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0661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0978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0662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64005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6400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848600" cy="1066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Forces Lesson 5b</a:t>
            </a:r>
            <a:endParaRPr lang="en-US" altLang="en-US" sz="36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4000" dirty="0">
                <a:solidFill>
                  <a:srgbClr val="0070C0"/>
                </a:solidFill>
              </a:rPr>
              <a:t>What Happens If More Than One Force Pushes or Pulls an Object?</a:t>
            </a:r>
            <a:endParaRPr lang="en-US" altLang="en-US" dirty="0">
              <a:solidFill>
                <a:srgbClr val="0070C0"/>
              </a:solidFill>
            </a:endParaRPr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48006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26" t="10564" r="3623" b="5182"/>
          <a:stretch/>
        </p:blipFill>
        <p:spPr bwMode="auto">
          <a:xfrm>
            <a:off x="3282950" y="49276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07000" y="48768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0" y="4913294"/>
            <a:ext cx="1439636" cy="59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In our next lesson, you’ll use everything you’ve learned about forces and motion to predict and explain the motion of objects in real life.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/>
              <a:t>Are you ready to show what you know?</a:t>
            </a:r>
          </a:p>
        </p:txBody>
      </p:sp>
    </p:spTree>
    <p:extLst>
      <p:ext uri="{BB962C8B-B14F-4D97-AF65-F5344CB8AC3E}">
        <p14:creationId xmlns:p14="http://schemas.microsoft.com/office/powerpoint/2010/main" xmlns="" val="2310988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Review: Three Scenarios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</a:rPr>
              <a:t>What happened when the force that friction exerted on the file cabinet and the force Sarah exerted were </a:t>
            </a:r>
            <a:r>
              <a:rPr lang="en-US" sz="3200" b="1" dirty="0">
                <a:solidFill>
                  <a:srgbClr val="000000"/>
                </a:solidFill>
              </a:rPr>
              <a:t>equal</a:t>
            </a:r>
            <a:r>
              <a:rPr lang="en-US" sz="3200" dirty="0">
                <a:solidFill>
                  <a:srgbClr val="000000"/>
                </a:solidFill>
              </a:rPr>
              <a:t> (the same)? </a:t>
            </a:r>
            <a:endParaRPr lang="en-US" sz="3200" dirty="0"/>
          </a:p>
          <a:p>
            <a:pPr marL="365760" indent="-365760">
              <a:spcBef>
                <a:spcPts val="120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</a:rPr>
              <a:t>What happened when the force that friction exerted on the file cabinet and the force Sarah exerted were </a:t>
            </a:r>
            <a:r>
              <a:rPr lang="en-US" sz="3200" b="1" dirty="0">
                <a:solidFill>
                  <a:srgbClr val="000000"/>
                </a:solidFill>
              </a:rPr>
              <a:t>unequal</a:t>
            </a:r>
            <a:r>
              <a:rPr lang="en-US" sz="3200" dirty="0">
                <a:solidFill>
                  <a:srgbClr val="000000"/>
                </a:solidFill>
              </a:rPr>
              <a:t> (not the same)?</a:t>
            </a:r>
          </a:p>
          <a:p>
            <a:pPr marL="365760" indent="-365760">
              <a:spcBef>
                <a:spcPts val="120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</a:rPr>
              <a:t>In which scenario(s) did the cabinet move? </a:t>
            </a:r>
            <a:r>
              <a:rPr lang="en-US" sz="3200" dirty="0">
                <a:solidFill>
                  <a:srgbClr val="292934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153310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Today’s Focus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What happens if more than one force pushes or pulls an object?</a:t>
            </a:r>
            <a:r>
              <a:rPr lang="en-US" sz="3200" i="1" dirty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4190832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A Pencil on a Table</a:t>
            </a:r>
          </a:p>
        </p:txBody>
      </p:sp>
      <p:pic>
        <p:nvPicPr>
          <p:cNvPr id="4" name="Content Placeholder 6" descr="S:\PD\Project Files\RESPeCT\2.0 PD Curriculum Modules\Cohort 2\3.1_Forces Module\3.0 Lesson Plans\Art Specs\final art\RES.C2.FOR.ASMT.002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124200"/>
            <a:ext cx="3694176" cy="277063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685800" y="1524000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A pencil is sitting perfectly still on a table. Do you think any forces are acting on the pencil?</a:t>
            </a:r>
          </a:p>
        </p:txBody>
      </p:sp>
    </p:spTree>
    <p:extLst>
      <p:ext uri="{BB962C8B-B14F-4D97-AF65-F5344CB8AC3E}">
        <p14:creationId xmlns:p14="http://schemas.microsoft.com/office/powerpoint/2010/main" xmlns="" val="294235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A Pencil on a Table</a:t>
            </a:r>
          </a:p>
        </p:txBody>
      </p:sp>
      <p:pic>
        <p:nvPicPr>
          <p:cNvPr id="4" name="Content Placeholder 6" descr="S:\PD\Project Files\RESPeCT\2.0 PD Curriculum Modules\Cohort 2\3.1_Forces Module\3.0 Lesson Plans\Art Specs\final art\RES.C2.FOR.ASMT.002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124200"/>
            <a:ext cx="3694176" cy="277063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Straight Arrow Connector 4"/>
          <p:cNvCxnSpPr/>
          <p:nvPr/>
        </p:nvCxnSpPr>
        <p:spPr>
          <a:xfrm>
            <a:off x="4724400" y="3352800"/>
            <a:ext cx="0" cy="1600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352800" y="4848377"/>
            <a:ext cx="19812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Gravity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1524000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A pencil is sitting perfectly still on a table. Do you think any forces are acting on the pencil?</a:t>
            </a:r>
          </a:p>
        </p:txBody>
      </p:sp>
    </p:spTree>
    <p:extLst>
      <p:ext uri="{BB962C8B-B14F-4D97-AF65-F5344CB8AC3E}">
        <p14:creationId xmlns:p14="http://schemas.microsoft.com/office/powerpoint/2010/main" xmlns="" val="294235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>
                <a:solidFill>
                  <a:srgbClr val="D2533C"/>
                </a:solidFill>
                <a:latin typeface="Calibri" charset="0"/>
              </a:rPr>
              <a:t>Investigation: Describe the Forces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5105400"/>
          </a:xfrm>
        </p:spPr>
        <p:txBody>
          <a:bodyPr/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3000" dirty="0"/>
              <a:t>Complete part 2 of handout 5.1 (Describe the </a:t>
            </a:r>
            <a:r>
              <a:rPr lang="en-US" sz="3000" dirty="0" smtClean="0"/>
              <a:t>Forces). </a:t>
            </a:r>
            <a:endParaRPr lang="en-US" sz="3000" dirty="0"/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3000" dirty="0"/>
              <a:t>Complete the tasks for the first scenario (the pencil on a table) based on our discussion.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3000" dirty="0"/>
              <a:t>Then work on the final scenario (the tree fort). You may discuss the scenario with a partner, but complete the handout tasks on your own.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3000" dirty="0"/>
              <a:t>Think about how gravity is involved in each scenario and make sure to include science ideas about forces in your explanations.</a:t>
            </a:r>
          </a:p>
        </p:txBody>
      </p:sp>
    </p:spTree>
    <p:extLst>
      <p:ext uri="{BB962C8B-B14F-4D97-AF65-F5344CB8AC3E}">
        <p14:creationId xmlns:p14="http://schemas.microsoft.com/office/powerpoint/2010/main" xmlns="" val="3309172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924800" cy="990600"/>
          </a:xfrm>
        </p:spPr>
        <p:txBody>
          <a:bodyPr/>
          <a:lstStyle/>
          <a:p>
            <a:r>
              <a:rPr lang="en-US" dirty="0"/>
              <a:t>Follow-Up: Describe the Forces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876800"/>
          </a:xfrm>
        </p:spPr>
        <p:txBody>
          <a:bodyPr/>
          <a:lstStyle/>
          <a:p>
            <a:pPr marL="365760" indent="-365760"/>
            <a:r>
              <a:rPr lang="en-US" sz="3200" dirty="0"/>
              <a:t>Listen carefully as your classmate explains what happened with the file cabinet in the three scenarios. </a:t>
            </a:r>
          </a:p>
          <a:p>
            <a:pPr marL="365760" indent="-365760"/>
            <a:r>
              <a:rPr lang="en-US" sz="3200" dirty="0"/>
              <a:t>Be prepared to agree or disagree, ask questions, or add on. Let’s communicate in scientific ways!</a:t>
            </a:r>
          </a:p>
          <a:p>
            <a:pPr marL="365760" indent="-365760">
              <a:spcBef>
                <a:spcPts val="1800"/>
              </a:spcBef>
            </a:pPr>
            <a:r>
              <a:rPr lang="en-US" sz="3200" b="1" dirty="0"/>
              <a:t>Think about this question: </a:t>
            </a:r>
            <a:r>
              <a:rPr lang="en-US" sz="3200" dirty="0"/>
              <a:t>How is the force of </a:t>
            </a:r>
            <a:r>
              <a:rPr lang="en-US" sz="3200" b="1" dirty="0"/>
              <a:t>gravity </a:t>
            </a:r>
            <a:r>
              <a:rPr lang="en-US" sz="3200" dirty="0"/>
              <a:t>involved in each scenario? </a:t>
            </a:r>
          </a:p>
          <a:p>
            <a:pPr marL="365760" indent="-365760">
              <a:spcBef>
                <a:spcPts val="1800"/>
              </a:spcBef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558882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/>
              <a:t>Let’s Summarize!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3058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3000" b="1" dirty="0"/>
              <a:t>Today’s focus question: </a:t>
            </a:r>
            <a:r>
              <a:rPr lang="en-US" sz="3000" i="1" dirty="0"/>
              <a:t>What happens if more than one force pushes or pulls an object?    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3000" dirty="0"/>
              <a:t>Think about each scenario on our handout. For </a:t>
            </a:r>
            <a:br>
              <a:rPr lang="en-US" sz="3000" dirty="0"/>
            </a:br>
            <a:r>
              <a:rPr lang="en-US" sz="3000" dirty="0"/>
              <a:t>each scenario, you drew more than one arrow to represent the forces acting on an object.</a:t>
            </a:r>
          </a:p>
          <a:p>
            <a:pPr marL="731520" indent="-365760">
              <a:spcBef>
                <a:spcPts val="1200"/>
              </a:spcBef>
            </a:pPr>
            <a:r>
              <a:rPr lang="en-US" sz="3000" dirty="0"/>
              <a:t>What happened with the arrows (forces) in the scenarios where an object </a:t>
            </a:r>
            <a:r>
              <a:rPr lang="en-US" sz="3000" b="1" dirty="0"/>
              <a:t>didn’t</a:t>
            </a:r>
            <a:r>
              <a:rPr lang="en-US" sz="3000" dirty="0"/>
              <a:t> move?</a:t>
            </a:r>
          </a:p>
          <a:p>
            <a:pPr marL="731520" indent="-365760">
              <a:spcBef>
                <a:spcPts val="1200"/>
              </a:spcBef>
            </a:pPr>
            <a:r>
              <a:rPr lang="en-US" sz="3000" dirty="0"/>
              <a:t>What happened with the arrows (forces) in the scenarios where an object </a:t>
            </a:r>
            <a:r>
              <a:rPr lang="en-US" sz="3000" b="1" dirty="0"/>
              <a:t>did</a:t>
            </a:r>
            <a:r>
              <a:rPr lang="en-US" sz="3000" dirty="0"/>
              <a:t> move?</a:t>
            </a:r>
          </a:p>
        </p:txBody>
      </p:sp>
    </p:spTree>
    <p:extLst>
      <p:ext uri="{BB962C8B-B14F-4D97-AF65-F5344CB8AC3E}">
        <p14:creationId xmlns:p14="http://schemas.microsoft.com/office/powerpoint/2010/main" xmlns="" val="3928132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/>
              <a:t>Let’s Summarize!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820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900" b="1" dirty="0"/>
              <a:t>Today’s focus question: </a:t>
            </a:r>
            <a:r>
              <a:rPr lang="en-US" sz="2900" i="1" dirty="0"/>
              <a:t>What happens if more than one force pushes or pulls an object?    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2900" dirty="0"/>
              <a:t>Use these sentence starters to answer the focus question in your science notebook:</a:t>
            </a:r>
          </a:p>
          <a:p>
            <a:pPr marL="731520" indent="-365760">
              <a:spcBef>
                <a:spcPts val="1200"/>
              </a:spcBef>
            </a:pPr>
            <a:r>
              <a:rPr lang="en-US" sz="2900" i="1" dirty="0"/>
              <a:t>If forces of </a:t>
            </a:r>
            <a:r>
              <a:rPr lang="en-US" sz="2900" b="1" i="1" dirty="0"/>
              <a:t>equal</a:t>
            </a:r>
            <a:r>
              <a:rPr lang="en-US" sz="2900" i="1" dirty="0"/>
              <a:t> (the same) strength are pushing or pulling an object in opposite directions, the object will ____________.</a:t>
            </a:r>
          </a:p>
          <a:p>
            <a:pPr marL="731520" indent="-365760">
              <a:spcBef>
                <a:spcPts val="1200"/>
              </a:spcBef>
            </a:pPr>
            <a:r>
              <a:rPr lang="en-US" sz="2900" i="1" dirty="0"/>
              <a:t>If forces of </a:t>
            </a:r>
            <a:r>
              <a:rPr lang="en-US" sz="2900" b="1" i="1" dirty="0"/>
              <a:t>unequal</a:t>
            </a:r>
            <a:r>
              <a:rPr lang="en-US" sz="2900" i="1" dirty="0"/>
              <a:t> (not the same) strength </a:t>
            </a:r>
            <a:br>
              <a:rPr lang="en-US" sz="2900" i="1" dirty="0"/>
            </a:br>
            <a:r>
              <a:rPr lang="en-US" sz="2900" i="1" dirty="0"/>
              <a:t>are pushing or pulling an object in opposite directions, the object will ____________.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8132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2764</TotalTime>
  <Words>429</Words>
  <Application>Microsoft Office PowerPoint</Application>
  <PresentationFormat>On-screen Show (4:3)</PresentationFormat>
  <Paragraphs>42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Forces Lesson 5b</vt:lpstr>
      <vt:lpstr>Review: Three Scenarios</vt:lpstr>
      <vt:lpstr>Today’s Focus Question</vt:lpstr>
      <vt:lpstr>A Pencil on a Table</vt:lpstr>
      <vt:lpstr>A Pencil on a Table</vt:lpstr>
      <vt:lpstr>Investigation: Describe the Forces</vt:lpstr>
      <vt:lpstr>Follow-Up: Describe the Forces</vt:lpstr>
      <vt:lpstr>Let’s Summarize!</vt:lpstr>
      <vt:lpstr>Let’s Summarize!</vt:lpstr>
      <vt:lpstr>Next Time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140</cp:revision>
  <cp:lastPrinted>2016-02-23T19:43:11Z</cp:lastPrinted>
  <dcterms:created xsi:type="dcterms:W3CDTF">2014-06-10T18:20:14Z</dcterms:created>
  <dcterms:modified xsi:type="dcterms:W3CDTF">2019-12-03T16:15:34Z</dcterms:modified>
</cp:coreProperties>
</file>