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448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623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21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74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42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094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939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116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21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6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178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650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Variation in Traits Pre-Post </a:t>
            </a:r>
            <a:r>
              <a:rPr lang="en-US" sz="3600" dirty="0"/>
              <a:t>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3rd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298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02202" y="406612"/>
            <a:ext cx="1575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Plants</a:t>
            </a: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4857" y="1185302"/>
            <a:ext cx="3677666" cy="490355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xmlns="" id="{7459C217-1F6B-4494-98AF-48757BB67E6B}"/>
              </a:ext>
            </a:extLst>
          </p:cNvPr>
          <p:cNvSpPr txBox="1"/>
          <p:nvPr/>
        </p:nvSpPr>
        <p:spPr>
          <a:xfrm>
            <a:off x="4533722" y="6131898"/>
            <a:ext cx="18950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Wikimedia.org</a:t>
            </a:r>
          </a:p>
        </p:txBody>
      </p:sp>
    </p:spTree>
    <p:extLst>
      <p:ext uri="{BB962C8B-B14F-4D97-AF65-F5344CB8AC3E}">
        <p14:creationId xmlns:p14="http://schemas.microsoft.com/office/powerpoint/2010/main" xmlns="" val="197677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www.combatbugs.com/sites/default/files/grasshopper_istock_000018058286xsmal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09482" y="780200"/>
            <a:ext cx="2762775" cy="237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53" y="3885262"/>
            <a:ext cx="2759787" cy="18881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9480" y="3885263"/>
            <a:ext cx="2698393" cy="18804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6213" y="3885262"/>
            <a:ext cx="2730162" cy="18804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643532" y="611387"/>
            <a:ext cx="2180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Grasshopper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2874" y="3334858"/>
            <a:ext cx="1378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eadow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9529" y="3334857"/>
            <a:ext cx="1277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esert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7306" y="3330454"/>
            <a:ext cx="1771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Parking Lot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xmlns="" id="{C813FF0D-1DEA-415F-A65F-2BE57DC5085C}"/>
              </a:ext>
            </a:extLst>
          </p:cNvPr>
          <p:cNvSpPr txBox="1"/>
          <p:nvPr/>
        </p:nvSpPr>
        <p:spPr>
          <a:xfrm>
            <a:off x="4284586" y="2567752"/>
            <a:ext cx="17796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Pngimg.com</a:t>
            </a:r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xmlns="" id="{123EA4B5-332E-47AC-877A-E65DDF6BA744}"/>
              </a:ext>
            </a:extLst>
          </p:cNvPr>
          <p:cNvSpPr txBox="1"/>
          <p:nvPr/>
        </p:nvSpPr>
        <p:spPr>
          <a:xfrm>
            <a:off x="4125110" y="5821666"/>
            <a:ext cx="17908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xmlns="" id="{38410F77-A4CB-4AA2-8F22-DB5DAAFCF538}"/>
              </a:ext>
            </a:extLst>
          </p:cNvPr>
          <p:cNvSpPr txBox="1"/>
          <p:nvPr/>
        </p:nvSpPr>
        <p:spPr>
          <a:xfrm>
            <a:off x="1362271" y="5807598"/>
            <a:ext cx="17219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Pexels.com</a:t>
            </a: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xmlns="" id="{89BAA900-F981-4DE0-B402-472EC2667F7B}"/>
              </a:ext>
            </a:extLst>
          </p:cNvPr>
          <p:cNvSpPr txBox="1"/>
          <p:nvPr/>
        </p:nvSpPr>
        <p:spPr>
          <a:xfrm>
            <a:off x="7058039" y="5835734"/>
            <a:ext cx="17908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xmlns="" val="2121675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63039" y="472662"/>
            <a:ext cx="2757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ong-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spined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ish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7417" y="3306923"/>
            <a:ext cx="3018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hort-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spined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Fish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8621" y="3845312"/>
            <a:ext cx="5063421" cy="19157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893" y="1034616"/>
            <a:ext cx="4542590" cy="23004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xmlns="" id="{A46FB353-6A90-4CD4-BC26-77C1CED823BB}"/>
              </a:ext>
            </a:extLst>
          </p:cNvPr>
          <p:cNvSpPr txBox="1"/>
          <p:nvPr/>
        </p:nvSpPr>
        <p:spPr>
          <a:xfrm>
            <a:off x="7031146" y="5778875"/>
            <a:ext cx="18950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Wikimedia.org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F1393854-49DA-4B61-973D-1EA5343BB97A}"/>
              </a:ext>
            </a:extLst>
          </p:cNvPr>
          <p:cNvSpPr txBox="1"/>
          <p:nvPr/>
        </p:nvSpPr>
        <p:spPr>
          <a:xfrm>
            <a:off x="3172861" y="3363285"/>
            <a:ext cx="18950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Wikimedia.org</a:t>
            </a:r>
          </a:p>
        </p:txBody>
      </p:sp>
    </p:spTree>
    <p:extLst>
      <p:ext uri="{BB962C8B-B14F-4D97-AF65-F5344CB8AC3E}">
        <p14:creationId xmlns:p14="http://schemas.microsoft.com/office/powerpoint/2010/main" xmlns="" val="327043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45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Variation in Traits Pre-Post Test</vt:lpstr>
      <vt:lpstr>Slide 2</vt:lpstr>
      <vt:lpstr>Slide 3</vt:lpstr>
      <vt:lpstr>Slide 4</vt:lpstr>
    </vt:vector>
  </TitlesOfParts>
  <Company>PUSD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and Variation Pre/Post Test</dc:title>
  <dc:creator>PUSD</dc:creator>
  <cp:lastModifiedBy>JLonas</cp:lastModifiedBy>
  <cp:revision>15</cp:revision>
  <dcterms:created xsi:type="dcterms:W3CDTF">2016-01-07T04:43:31Z</dcterms:created>
  <dcterms:modified xsi:type="dcterms:W3CDTF">2019-12-03T18:17:20Z</dcterms:modified>
</cp:coreProperties>
</file>