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99" r:id="rId2"/>
    <p:sldId id="353" r:id="rId3"/>
    <p:sldId id="352" r:id="rId4"/>
    <p:sldId id="360" r:id="rId5"/>
    <p:sldId id="337" r:id="rId6"/>
    <p:sldId id="361" r:id="rId7"/>
    <p:sldId id="359" r:id="rId8"/>
    <p:sldId id="354" r:id="rId9"/>
    <p:sldId id="348" r:id="rId10"/>
    <p:sldId id="349" r:id="rId11"/>
    <p:sldId id="347" r:id="rId12"/>
    <p:sldId id="356" r:id="rId13"/>
    <p:sldId id="35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089" autoAdjust="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6/6/2019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="" xmlns:p14="http://schemas.microsoft.com/office/powerpoint/2010/main" val="9929622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562423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192042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689267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359669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807407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539850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539850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89738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89738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89738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475122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3458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03633"/>
            <a:ext cx="7848600" cy="213956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/>
              <a:t>earth’s changing surface Lesson 7a</a:t>
            </a:r>
            <a:endParaRPr lang="en-US" alt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05200"/>
            <a:ext cx="7391400" cy="18288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 smtClean="0">
                <a:solidFill>
                  <a:srgbClr val="0070C0"/>
                </a:solidFill>
              </a:rPr>
              <a:t>How Can We Use What We’ve Learned about Earth’s Changing Surface to Answer the Unit Central Questions?</a:t>
            </a:r>
            <a:endParaRPr lang="en-US" alt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4102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00400" y="54864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334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5600" y="5334000"/>
            <a:ext cx="1439636" cy="60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229600" cy="990600"/>
          </a:xfrm>
        </p:spPr>
        <p:txBody>
          <a:bodyPr>
            <a:noAutofit/>
          </a:bodyPr>
          <a:lstStyle/>
          <a:p>
            <a:r>
              <a:rPr lang="en-US" sz="3700" dirty="0">
                <a:latin typeface="Calibri" charset="0"/>
              </a:rPr>
              <a:t>Investigation: Building Up </a:t>
            </a:r>
            <a:r>
              <a:rPr lang="en-US" sz="3700" dirty="0" smtClean="0">
                <a:latin typeface="Calibri" charset="0"/>
              </a:rPr>
              <a:t>or Wearing Down?</a:t>
            </a:r>
            <a:endParaRPr lang="en-US" sz="3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305800" cy="4953000"/>
          </a:xfrm>
        </p:spPr>
        <p:txBody>
          <a:bodyPr/>
          <a:lstStyle/>
          <a:p>
            <a:pPr marL="0" lvl="1" indent="0">
              <a:buNone/>
            </a:pPr>
            <a:r>
              <a:rPr lang="en-US" sz="3100" dirty="0" smtClean="0"/>
              <a:t>After I read each scenario on your handout, make the following decisions: </a:t>
            </a:r>
          </a:p>
          <a:p>
            <a:pPr marL="731520" lvl="1" indent="-365760">
              <a:spcBef>
                <a:spcPts val="1800"/>
              </a:spcBef>
              <a:buFont typeface="+mj-lt"/>
              <a:buAutoNum type="arabicPeriod"/>
            </a:pPr>
            <a:r>
              <a:rPr lang="en-US" sz="3100" dirty="0" smtClean="0"/>
              <a:t>Decide whether the scenario is an example of building </a:t>
            </a:r>
            <a:r>
              <a:rPr lang="en-US" sz="3100" dirty="0"/>
              <a:t>up or </a:t>
            </a:r>
            <a:r>
              <a:rPr lang="en-US" sz="3100" dirty="0" smtClean="0"/>
              <a:t>wearing down Earth’s surface. Then mark an </a:t>
            </a:r>
            <a:r>
              <a:rPr lang="en-US" sz="3100" i="1" dirty="0" smtClean="0"/>
              <a:t>X</a:t>
            </a:r>
            <a:r>
              <a:rPr lang="en-US" sz="3100" dirty="0" smtClean="0"/>
              <a:t> in the appropriate box on the handout.</a:t>
            </a:r>
          </a:p>
          <a:p>
            <a:pPr marL="731520" lvl="1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100" dirty="0" smtClean="0"/>
              <a:t>Decide what caused the scenario. Then write the science word(s) in the right-hand column.</a:t>
            </a:r>
          </a:p>
          <a:p>
            <a:pPr marL="0" lvl="1" indent="0">
              <a:spcBef>
                <a:spcPts val="1200"/>
              </a:spcBef>
              <a:buNone/>
            </a:pPr>
            <a:r>
              <a:rPr lang="en-US" sz="3100" dirty="0" smtClean="0"/>
              <a:t>Be </a:t>
            </a:r>
            <a:r>
              <a:rPr lang="en-US" sz="3100" dirty="0"/>
              <a:t>prepared to share </a:t>
            </a:r>
            <a:r>
              <a:rPr lang="en-US" sz="3100" dirty="0" smtClean="0"/>
              <a:t>your reasoning.</a:t>
            </a:r>
            <a:endParaRPr lang="en-US" sz="3100" dirty="0"/>
          </a:p>
          <a:p>
            <a:endParaRPr 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24997512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Our Second Unit Central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i="1" dirty="0" smtClean="0"/>
              <a:t>What </a:t>
            </a:r>
            <a:r>
              <a:rPr lang="en-US" sz="3200" i="1" dirty="0"/>
              <a:t>causes </a:t>
            </a:r>
            <a:r>
              <a:rPr lang="en-US" sz="3200" i="1" dirty="0" smtClean="0"/>
              <a:t>the surface </a:t>
            </a:r>
            <a:r>
              <a:rPr lang="en-US" sz="3200" i="1" dirty="0"/>
              <a:t>to look different in different places?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 smtClean="0"/>
              <a:t>Talk about this question with </a:t>
            </a:r>
            <a:r>
              <a:rPr lang="en-US" sz="3200" dirty="0"/>
              <a:t>a </a:t>
            </a:r>
            <a:r>
              <a:rPr lang="en-US" sz="3200" dirty="0" smtClean="0"/>
              <a:t>partner.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 smtClean="0"/>
              <a:t>Be </a:t>
            </a:r>
            <a:r>
              <a:rPr lang="en-US" sz="3200" dirty="0"/>
              <a:t>ready to share your </a:t>
            </a:r>
            <a:r>
              <a:rPr lang="en-US" sz="3200" dirty="0" smtClean="0"/>
              <a:t>ideas with the class.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20370858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Let’s Summarize!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365760" indent="-365760"/>
            <a:r>
              <a:rPr lang="en-US" sz="3200" dirty="0" smtClean="0"/>
              <a:t>Complete </a:t>
            </a:r>
            <a:r>
              <a:rPr lang="en-US" sz="3200" dirty="0"/>
              <a:t>this </a:t>
            </a:r>
            <a:r>
              <a:rPr lang="en-US" sz="3200" dirty="0" smtClean="0"/>
              <a:t>sentence in your science </a:t>
            </a:r>
            <a:r>
              <a:rPr lang="en-US" sz="3200" dirty="0" smtClean="0"/>
              <a:t>notebook:</a:t>
            </a:r>
            <a:endParaRPr lang="en-US" sz="3200" dirty="0"/>
          </a:p>
          <a:p>
            <a:pPr marL="731520" indent="0">
              <a:spcBef>
                <a:spcPts val="1200"/>
              </a:spcBef>
              <a:buNone/>
            </a:pPr>
            <a:r>
              <a:rPr lang="en-US" sz="3200" i="1" dirty="0" smtClean="0"/>
              <a:t>I </a:t>
            </a:r>
            <a:r>
              <a:rPr lang="en-US" sz="3200" i="1" dirty="0"/>
              <a:t>think </a:t>
            </a:r>
            <a:r>
              <a:rPr lang="en-US" sz="3200" i="1" dirty="0" smtClean="0"/>
              <a:t>Earth’s </a:t>
            </a:r>
            <a:r>
              <a:rPr lang="en-US" sz="3200" i="1" dirty="0"/>
              <a:t>surface looks different in different places because </a:t>
            </a:r>
            <a:r>
              <a:rPr lang="en-US" sz="3200" i="1" dirty="0" smtClean="0"/>
              <a:t>____________.</a:t>
            </a:r>
            <a:endParaRPr lang="en-US" sz="3200" i="1" dirty="0"/>
          </a:p>
          <a:p>
            <a:pPr marL="365760" indent="-365760">
              <a:spcBef>
                <a:spcPts val="2400"/>
              </a:spcBef>
            </a:pPr>
            <a:r>
              <a:rPr lang="en-US" sz="3200" dirty="0" smtClean="0"/>
              <a:t>Use key science ideas from all of the lessons in this unit on Earth’s changing surface.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Don’t forget to include your evidence!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33239804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Next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768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3200" dirty="0" smtClean="0"/>
              <a:t>In our final lesson, we’ll apply everything we’ve learned about Earth’s </a:t>
            </a:r>
            <a:r>
              <a:rPr lang="en-US" sz="3200" dirty="0"/>
              <a:t>changing surface </a:t>
            </a:r>
            <a:r>
              <a:rPr lang="en-US" sz="3200" dirty="0" smtClean="0"/>
              <a:t>to </a:t>
            </a:r>
            <a:r>
              <a:rPr lang="en-US" sz="3200" dirty="0"/>
              <a:t>a </a:t>
            </a:r>
            <a:r>
              <a:rPr lang="en-US" sz="3200" dirty="0" smtClean="0"/>
              <a:t>familiar California landform: the San Gabriel Mountains!</a:t>
            </a:r>
            <a:endParaRPr lang="en-US" sz="3200" dirty="0"/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 smtClean="0"/>
              <a:t>Then we’ll </a:t>
            </a:r>
            <a:r>
              <a:rPr lang="en-US" sz="3200" dirty="0" smtClean="0">
                <a:latin typeface="Calibri" charset="0"/>
              </a:rPr>
              <a:t>use these science ideas to </a:t>
            </a:r>
            <a:r>
              <a:rPr lang="en-US" sz="3200" dirty="0">
                <a:latin typeface="Calibri" charset="0"/>
              </a:rPr>
              <a:t>answer </a:t>
            </a:r>
            <a:r>
              <a:rPr lang="en-US" sz="3200" dirty="0" smtClean="0">
                <a:latin typeface="Calibri" charset="0"/>
              </a:rPr>
              <a:t>both of </a:t>
            </a:r>
            <a:r>
              <a:rPr lang="en-US" sz="3200" dirty="0" smtClean="0"/>
              <a:t>our unit central questions: 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3200" i="1" dirty="0" smtClean="0"/>
              <a:t>Why isn’t all of Earth’s surface flat? What causes the surface to look different in different places?</a:t>
            </a:r>
            <a:endParaRPr lang="en-US" sz="3200" i="1" dirty="0"/>
          </a:p>
        </p:txBody>
      </p:sp>
    </p:spTree>
    <p:extLst>
      <p:ext uri="{BB962C8B-B14F-4D97-AF65-F5344CB8AC3E}">
        <p14:creationId xmlns="" xmlns:p14="http://schemas.microsoft.com/office/powerpoint/2010/main" val="127644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Review: Earth’s Changing Surface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i="1" dirty="0" smtClean="0"/>
              <a:t>Can mountains </a:t>
            </a:r>
            <a:r>
              <a:rPr lang="en-US" sz="3200" i="1" dirty="0"/>
              <a:t>grow so tall they reach outer space?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 smtClean="0"/>
              <a:t>What did we conclude from our investigations in </a:t>
            </a:r>
            <a:r>
              <a:rPr lang="en-US" sz="3200" smtClean="0"/>
              <a:t>this unit?</a:t>
            </a:r>
            <a:endParaRPr lang="en-US" sz="3200" dirty="0" smtClean="0"/>
          </a:p>
        </p:txBody>
      </p:sp>
    </p:spTree>
    <p:extLst>
      <p:ext uri="{BB962C8B-B14F-4D97-AF65-F5344CB8AC3E}">
        <p14:creationId xmlns="" xmlns:p14="http://schemas.microsoft.com/office/powerpoint/2010/main" val="1629117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77200" cy="990600"/>
          </a:xfrm>
        </p:spPr>
        <p:txBody>
          <a:bodyPr>
            <a:noAutofit/>
          </a:bodyPr>
          <a:lstStyle/>
          <a:p>
            <a:r>
              <a:rPr lang="en-US" dirty="0" smtClean="0"/>
              <a:t>Our Unit </a:t>
            </a:r>
            <a:r>
              <a:rPr lang="en-US" dirty="0"/>
              <a:t>Central </a:t>
            </a:r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077200" cy="4419600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en-US" sz="3200" dirty="0" smtClean="0"/>
              <a:t>Why isn’t all of Earth’s surface flat? What </a:t>
            </a:r>
            <a:r>
              <a:rPr lang="en-US" sz="3200" dirty="0"/>
              <a:t>causes </a:t>
            </a:r>
            <a:r>
              <a:rPr lang="en-US" sz="3200" dirty="0" smtClean="0"/>
              <a:t>the surface </a:t>
            </a:r>
            <a:r>
              <a:rPr lang="en-US" sz="3200" dirty="0"/>
              <a:t>to look different in different places</a:t>
            </a:r>
            <a:r>
              <a:rPr lang="en-US" sz="3200" dirty="0" smtClean="0"/>
              <a:t>?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2103947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77200" cy="990600"/>
          </a:xfrm>
        </p:spPr>
        <p:txBody>
          <a:bodyPr>
            <a:noAutofit/>
          </a:bodyPr>
          <a:lstStyle/>
          <a:p>
            <a:r>
              <a:rPr lang="en-US" dirty="0" smtClean="0"/>
              <a:t>Today’s Focus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077200" cy="4419600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en-US" sz="3200" dirty="0" smtClean="0"/>
              <a:t>How </a:t>
            </a:r>
            <a:r>
              <a:rPr lang="en-US" sz="3200" dirty="0"/>
              <a:t>can we use what </a:t>
            </a:r>
            <a:r>
              <a:rPr lang="en-US" sz="3200" dirty="0" smtClean="0"/>
              <a:t>we’ve learned about Earth’s changing surface to </a:t>
            </a:r>
            <a:r>
              <a:rPr lang="en-US" sz="3200" dirty="0"/>
              <a:t>answer the </a:t>
            </a:r>
            <a:r>
              <a:rPr lang="en-US" sz="3200" dirty="0" smtClean="0"/>
              <a:t>unit central questions</a:t>
            </a:r>
            <a:r>
              <a:rPr lang="en-US" sz="3200" dirty="0"/>
              <a:t>?</a:t>
            </a:r>
          </a:p>
        </p:txBody>
      </p:sp>
    </p:spTree>
    <p:extLst>
      <p:ext uri="{BB962C8B-B14F-4D97-AF65-F5344CB8AC3E}">
        <p14:creationId xmlns="" xmlns:p14="http://schemas.microsoft.com/office/powerpoint/2010/main" val="2103947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Autofit/>
          </a:bodyPr>
          <a:lstStyle/>
          <a:p>
            <a:r>
              <a:rPr lang="en-US" dirty="0" smtClean="0"/>
              <a:t>Review: Earth’s Changing Surface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01000" cy="45720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What is the difference between </a:t>
            </a:r>
            <a:r>
              <a:rPr lang="en-US" sz="3200" b="1" dirty="0" smtClean="0"/>
              <a:t>weathering</a:t>
            </a:r>
            <a:r>
              <a:rPr lang="en-US" sz="3200" dirty="0" smtClean="0"/>
              <a:t> and </a:t>
            </a:r>
            <a:r>
              <a:rPr lang="en-US" sz="3200" b="1" dirty="0" smtClean="0"/>
              <a:t>erosion</a:t>
            </a:r>
            <a:r>
              <a:rPr lang="en-US" sz="3200" dirty="0" smtClean="0"/>
              <a:t>?</a:t>
            </a:r>
          </a:p>
        </p:txBody>
      </p:sp>
    </p:spTree>
    <p:extLst>
      <p:ext uri="{BB962C8B-B14F-4D97-AF65-F5344CB8AC3E}">
        <p14:creationId xmlns="" xmlns:p14="http://schemas.microsoft.com/office/powerpoint/2010/main" val="263881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>
            <a:noAutofit/>
          </a:bodyPr>
          <a:lstStyle/>
          <a:p>
            <a:r>
              <a:rPr lang="en-US" dirty="0" smtClean="0"/>
              <a:t>Review: Earth’s Changing Surface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229600" cy="5105400"/>
          </a:xfrm>
        </p:spPr>
        <p:txBody>
          <a:bodyPr/>
          <a:lstStyle/>
          <a:p>
            <a:pPr marL="731520" indent="-365760">
              <a:spcBef>
                <a:spcPts val="1200"/>
              </a:spcBef>
            </a:pPr>
            <a:r>
              <a:rPr lang="en-US" sz="3200" dirty="0" smtClean="0"/>
              <a:t>How would you explain the difference between </a:t>
            </a:r>
            <a:r>
              <a:rPr lang="en-US" sz="3200" b="1" dirty="0" smtClean="0"/>
              <a:t>weathering</a:t>
            </a:r>
            <a:r>
              <a:rPr lang="en-US" sz="3200" dirty="0" smtClean="0"/>
              <a:t> and </a:t>
            </a:r>
            <a:r>
              <a:rPr lang="en-US" sz="3200" b="1" dirty="0" smtClean="0"/>
              <a:t>erosion</a:t>
            </a:r>
            <a:r>
              <a:rPr lang="en-US" sz="3200" dirty="0" smtClean="0"/>
              <a:t>?</a:t>
            </a:r>
          </a:p>
          <a:p>
            <a:pPr marL="731520" indent="-365760">
              <a:spcBef>
                <a:spcPts val="1800"/>
              </a:spcBef>
            </a:pPr>
            <a:r>
              <a:rPr lang="en-US" sz="3200" dirty="0" smtClean="0"/>
              <a:t>Does </a:t>
            </a:r>
            <a:r>
              <a:rPr lang="en-US" sz="3200" b="1" dirty="0" smtClean="0"/>
              <a:t>weathering</a:t>
            </a:r>
            <a:r>
              <a:rPr lang="en-US" sz="3200" dirty="0" smtClean="0"/>
              <a:t> build up or wear down Earth’s surface. Why do you think so?</a:t>
            </a:r>
          </a:p>
          <a:p>
            <a:pPr marL="731520" indent="-365760">
              <a:spcBef>
                <a:spcPts val="1800"/>
              </a:spcBef>
            </a:pPr>
            <a:r>
              <a:rPr lang="en-US" sz="3200" dirty="0" smtClean="0"/>
              <a:t>Does </a:t>
            </a:r>
            <a:r>
              <a:rPr lang="en-US" sz="3200" b="1" dirty="0" smtClean="0"/>
              <a:t>erosion</a:t>
            </a:r>
            <a:r>
              <a:rPr lang="en-US" sz="3200" dirty="0" smtClean="0"/>
              <a:t> build up or wear down Earth’s surface. Why do you think so?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 smtClean="0"/>
              <a:t>As your classmates share their ideas, think about whether you agree or disagree or have something to add.</a:t>
            </a:r>
          </a:p>
          <a:p>
            <a:pPr marL="365760" indent="-365760">
              <a:spcBef>
                <a:spcPts val="2400"/>
              </a:spcBef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263881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Autofit/>
          </a:bodyPr>
          <a:lstStyle/>
          <a:p>
            <a:r>
              <a:rPr lang="en-US" dirty="0" smtClean="0"/>
              <a:t>Review: Earth’s Changing Surface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01000" cy="45720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What is the difference between </a:t>
            </a:r>
            <a:r>
              <a:rPr lang="en-US" sz="3200" b="1" dirty="0" smtClean="0"/>
              <a:t>erosion</a:t>
            </a:r>
            <a:r>
              <a:rPr lang="en-US" sz="3200" dirty="0" smtClean="0"/>
              <a:t> and </a:t>
            </a:r>
            <a:r>
              <a:rPr lang="en-US" sz="3200" b="1" dirty="0" smtClean="0"/>
              <a:t>deposition</a:t>
            </a:r>
            <a:r>
              <a:rPr lang="en-US" sz="3200" dirty="0" smtClean="0"/>
              <a:t>?</a:t>
            </a:r>
          </a:p>
          <a:p>
            <a:pPr marL="365760" indent="-365760">
              <a:spcBef>
                <a:spcPts val="1800"/>
              </a:spcBef>
            </a:pPr>
            <a:r>
              <a:rPr lang="en-US" sz="3200" dirty="0" smtClean="0"/>
              <a:t>Does </a:t>
            </a:r>
            <a:r>
              <a:rPr lang="en-US" sz="3200" b="1" dirty="0" smtClean="0"/>
              <a:t>deposition</a:t>
            </a:r>
            <a:r>
              <a:rPr lang="en-US" sz="3200" dirty="0" smtClean="0"/>
              <a:t> build up or wear down Earth’s surface? Why do you think so?</a:t>
            </a:r>
          </a:p>
          <a:p>
            <a:pPr marL="0" indent="0">
              <a:spcBef>
                <a:spcPts val="1200"/>
              </a:spcBef>
              <a:buNone/>
            </a:pPr>
            <a:endParaRPr lang="en-US" sz="3600" dirty="0" smtClean="0"/>
          </a:p>
        </p:txBody>
      </p:sp>
    </p:spTree>
    <p:extLst>
      <p:ext uri="{BB962C8B-B14F-4D97-AF65-F5344CB8AC3E}">
        <p14:creationId xmlns="" xmlns:p14="http://schemas.microsoft.com/office/powerpoint/2010/main" val="26388161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D2533C"/>
                </a:solidFill>
                <a:latin typeface="Calibri" charset="0"/>
              </a:rPr>
              <a:t>Review: Earth’s Changing Surface</a:t>
            </a:r>
            <a:endParaRPr lang="en-US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What processes are involved in forming mountains</a:t>
            </a:r>
            <a:r>
              <a:rPr lang="en-US" sz="3200" dirty="0" smtClean="0"/>
              <a:t>?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779229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077200" cy="990600"/>
          </a:xfrm>
        </p:spPr>
        <p:txBody>
          <a:bodyPr>
            <a:normAutofit/>
          </a:bodyPr>
          <a:lstStyle/>
          <a:p>
            <a:pPr marL="685800"/>
            <a:r>
              <a:rPr lang="en-US" dirty="0" smtClean="0"/>
              <a:t>Key Science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305800" cy="5334000"/>
          </a:xfrm>
        </p:spPr>
        <p:txBody>
          <a:bodyPr/>
          <a:lstStyle/>
          <a:p>
            <a:pPr marL="365760" lvl="1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700" dirty="0" smtClean="0"/>
              <a:t>Water usually causes erosion, but wind can too.</a:t>
            </a:r>
            <a:endParaRPr lang="en-US" sz="2700" dirty="0"/>
          </a:p>
          <a:p>
            <a:pPr marL="365760" lvl="1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700" dirty="0"/>
              <a:t>Weathering and erosion don’t just happen to rocks</a:t>
            </a:r>
            <a:r>
              <a:rPr lang="en-US" sz="2700" dirty="0" smtClean="0"/>
              <a:t>. Anything in the environment can be broken down and carried away through these processes.</a:t>
            </a:r>
            <a:endParaRPr lang="en-US" sz="2700" dirty="0"/>
          </a:p>
          <a:p>
            <a:pPr marL="365760" lvl="1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700" dirty="0"/>
              <a:t>Erosion doesn’t happen only on mountains. It </a:t>
            </a:r>
            <a:r>
              <a:rPr lang="en-US" sz="2700" dirty="0" smtClean="0"/>
              <a:t>can even happen </a:t>
            </a:r>
            <a:r>
              <a:rPr lang="en-US" sz="2700" dirty="0"/>
              <a:t>on flat </a:t>
            </a:r>
            <a:r>
              <a:rPr lang="en-US" sz="2700" dirty="0" smtClean="0"/>
              <a:t>ground!</a:t>
            </a:r>
            <a:endParaRPr lang="en-US" sz="2700" dirty="0"/>
          </a:p>
          <a:p>
            <a:pPr marL="365760" lvl="1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700" dirty="0"/>
              <a:t>Erosion wears down </a:t>
            </a:r>
            <a:r>
              <a:rPr lang="en-US" sz="2700" dirty="0" smtClean="0"/>
              <a:t>landforms in </a:t>
            </a:r>
            <a:r>
              <a:rPr lang="en-US" sz="2700" dirty="0"/>
              <a:t>one </a:t>
            </a:r>
            <a:r>
              <a:rPr lang="en-US" sz="2700" dirty="0" smtClean="0"/>
              <a:t>area, while </a:t>
            </a:r>
            <a:r>
              <a:rPr lang="en-US" sz="2700" dirty="0"/>
              <a:t>deposition builds </a:t>
            </a:r>
            <a:r>
              <a:rPr lang="en-US" sz="2700" dirty="0" smtClean="0"/>
              <a:t>up landforms in another area.</a:t>
            </a:r>
          </a:p>
          <a:p>
            <a:pPr marL="365760" lvl="1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700" dirty="0" smtClean="0"/>
              <a:t>Mountain ranges form where Earth’s crustal plates collide. This is one way Earth’s surface is built up.</a:t>
            </a:r>
          </a:p>
          <a:p>
            <a:pPr marL="365760" lvl="1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700" dirty="0" smtClean="0"/>
              <a:t>Volcanic eruptions also form mountains and build up Earth’s surface when lava cools and hardens in layers.</a:t>
            </a:r>
            <a:endParaRPr lang="en-US" sz="27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" y="5334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57759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854</TotalTime>
  <Words>552</Words>
  <Application>Microsoft Office PowerPoint</Application>
  <PresentationFormat>On-screen Show (4:3)</PresentationFormat>
  <Paragraphs>59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Clarity</vt:lpstr>
      <vt:lpstr>earth’s changing surface Lesson 7a</vt:lpstr>
      <vt:lpstr>Review: Earth’s Changing Surface</vt:lpstr>
      <vt:lpstr>Our Unit Central Questions</vt:lpstr>
      <vt:lpstr>Today’s Focus Question</vt:lpstr>
      <vt:lpstr>Review: Earth’s Changing Surface</vt:lpstr>
      <vt:lpstr>Review: Earth’s Changing Surface</vt:lpstr>
      <vt:lpstr>Review: Earth’s Changing Surface</vt:lpstr>
      <vt:lpstr>Review: Earth’s Changing Surface</vt:lpstr>
      <vt:lpstr>Key Science Ideas</vt:lpstr>
      <vt:lpstr>Investigation: Building Up or Wearing Down?</vt:lpstr>
      <vt:lpstr>Our Second Unit Central Question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126</cp:revision>
  <dcterms:created xsi:type="dcterms:W3CDTF">2014-06-10T18:20:14Z</dcterms:created>
  <dcterms:modified xsi:type="dcterms:W3CDTF">2019-06-06T22:10:37Z</dcterms:modified>
</cp:coreProperties>
</file>