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99" r:id="rId2"/>
    <p:sldId id="334" r:id="rId3"/>
    <p:sldId id="335" r:id="rId4"/>
    <p:sldId id="336" r:id="rId5"/>
    <p:sldId id="360" r:id="rId6"/>
    <p:sldId id="359" r:id="rId7"/>
    <p:sldId id="338" r:id="rId8"/>
    <p:sldId id="358" r:id="rId9"/>
    <p:sldId id="357" r:id="rId10"/>
    <p:sldId id="356" r:id="rId11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030" autoAdjust="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CFF42A-D38F-4EC5-A98B-02A24C7B8951}" type="datetimeFigureOut">
              <a:rPr lang="en-US" smtClean="0"/>
              <a:pPr/>
              <a:t>6/6/2019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0A8FA9-B089-4628-A35A-BBA8EB5F00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4902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13E99A0-5A01-41BA-AC39-BB8F130969B5}" type="datetimeFigureOut">
              <a:rPr lang="en-US" smtClean="0"/>
              <a:pPr/>
              <a:t>6/6/2019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85372" indent="-3020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208265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91571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74878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0580971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70495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74102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539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335311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685647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335311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702790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62765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52500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73032"/>
            <a:ext cx="7848600" cy="224636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400" dirty="0"/>
              <a:t/>
            </a:r>
            <a:br>
              <a:rPr lang="en-US" altLang="en-US" sz="4400" dirty="0"/>
            </a:br>
            <a:r>
              <a:rPr lang="en-US" altLang="en-US" sz="4400" dirty="0"/>
              <a:t/>
            </a:r>
            <a:br>
              <a:rPr lang="en-US" altLang="en-US" sz="4400" dirty="0"/>
            </a:br>
            <a:r>
              <a:rPr lang="en-US" altLang="en-US" sz="4400" dirty="0"/>
              <a:t/>
            </a:r>
            <a:br>
              <a:rPr lang="en-US" altLang="en-US" sz="4400" dirty="0"/>
            </a:br>
            <a:r>
              <a:rPr lang="en-US" altLang="en-US" sz="4400" dirty="0"/>
              <a:t/>
            </a:r>
            <a:br>
              <a:rPr lang="en-US" altLang="en-US" sz="4400" dirty="0"/>
            </a:br>
            <a:r>
              <a:rPr lang="en-US" altLang="en-US" dirty="0"/>
              <a:t>Earth’s changing surface Lesson 3A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772400" cy="18288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Are the Moving Plates of Earth’s Crust Involved in Building Up Earth’s Surface and Forming Mountains? If So, How?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43000" y="54864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5562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4864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0" y="5562600"/>
            <a:ext cx="1295400" cy="531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Next time, we’ll compare our ideas about Earth’s tectonic plates with what scientists know about their actual movements.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We’ll also examine another model of Earth’s plates. </a:t>
            </a:r>
          </a:p>
        </p:txBody>
      </p:sp>
    </p:spTree>
    <p:extLst>
      <p:ext uri="{BB962C8B-B14F-4D97-AF65-F5344CB8AC3E}">
        <p14:creationId xmlns:p14="http://schemas.microsoft.com/office/powerpoint/2010/main" xmlns="" val="2577083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Last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 have we discovered so far about Earth’s surface?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do you think causes mountains </a:t>
            </a:r>
            <a:br>
              <a:rPr lang="en-US" sz="3200" dirty="0"/>
            </a:br>
            <a:r>
              <a:rPr lang="en-US" sz="3200" dirty="0"/>
              <a:t>to form?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b="1" dirty="0"/>
              <a:t>Hint: </a:t>
            </a:r>
            <a:r>
              <a:rPr lang="en-US" sz="3200" dirty="0"/>
              <a:t>Think about the models of Earth’s surface that we examined in earlier lessons.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900455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Are the moving plates of Earth’s crust involved in building up Earth’s surface and forming mountains? If so, how?</a:t>
            </a:r>
          </a:p>
        </p:txBody>
      </p:sp>
    </p:spTree>
    <p:extLst>
      <p:ext uri="{BB962C8B-B14F-4D97-AF65-F5344CB8AC3E}">
        <p14:creationId xmlns:p14="http://schemas.microsoft.com/office/powerpoint/2010/main" xmlns="" val="2602022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82000" cy="990600"/>
          </a:xfrm>
        </p:spPr>
        <p:txBody>
          <a:bodyPr>
            <a:noAutofit/>
          </a:bodyPr>
          <a:lstStyle/>
          <a:p>
            <a:r>
              <a:rPr lang="en-US" sz="3800" dirty="0"/>
              <a:t>Investigation: A New Model of Earth’s Plates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3886200" cy="5181600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en-US" sz="3000" b="1" dirty="0"/>
              <a:t>Materials :</a:t>
            </a:r>
          </a:p>
          <a:p>
            <a:pPr marL="365760" indent="-365760">
              <a:spcBef>
                <a:spcPts val="600"/>
              </a:spcBef>
            </a:pPr>
            <a:r>
              <a:rPr lang="en-US" sz="3000" dirty="0"/>
              <a:t>Foam mats</a:t>
            </a:r>
          </a:p>
          <a:p>
            <a:pPr marL="365760" indent="-365760">
              <a:spcBef>
                <a:spcPts val="600"/>
              </a:spcBef>
            </a:pPr>
            <a:r>
              <a:rPr lang="en-US" sz="3000" dirty="0"/>
              <a:t>Direction arrows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000" dirty="0"/>
              <a:t>Each foam mat represents one of the plates that make up Earth’s crust.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000" dirty="0"/>
              <a:t>All of these plates fit together like pieces of a cracked eggshell.</a:t>
            </a:r>
          </a:p>
          <a:p>
            <a:pPr marL="365760" indent="-365760"/>
            <a:endParaRPr lang="en-US" sz="2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118" r="4276" b="10088"/>
          <a:stretch/>
        </p:blipFill>
        <p:spPr>
          <a:xfrm rot="5400000">
            <a:off x="4181475" y="1971675"/>
            <a:ext cx="4800600" cy="39052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62800" y="6306979"/>
            <a:ext cx="1447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1752387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458200" cy="990600"/>
          </a:xfrm>
        </p:spPr>
        <p:txBody>
          <a:bodyPr>
            <a:noAutofit/>
          </a:bodyPr>
          <a:lstStyle/>
          <a:p>
            <a:r>
              <a:rPr lang="en-US" sz="3800" dirty="0"/>
              <a:t>Investigation: A New Model of Earth’s Plates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5181600"/>
          </a:xfrm>
        </p:spPr>
        <p:txBody>
          <a:bodyPr/>
          <a:lstStyle/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000" dirty="0"/>
              <a:t>Lay your two foam mats right next to each other on the table and make sure the sides are touching. (Keep your mats on the table throughout the activity!) 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000" dirty="0"/>
              <a:t>Imagine that the table is the hot, slow-moving rock underneath Earth’s crust that the plates (your mats) are floating on.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000" dirty="0"/>
              <a:t>Think of the different directions the plates might move as they float on this layer of rock. Then push your mats in each of these different directions.</a:t>
            </a:r>
          </a:p>
        </p:txBody>
      </p:sp>
    </p:spTree>
    <p:extLst>
      <p:ext uri="{BB962C8B-B14F-4D97-AF65-F5344CB8AC3E}">
        <p14:creationId xmlns:p14="http://schemas.microsoft.com/office/powerpoint/2010/main" xmlns="" val="2368769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458200" cy="990600"/>
          </a:xfrm>
        </p:spPr>
        <p:txBody>
          <a:bodyPr>
            <a:noAutofit/>
          </a:bodyPr>
          <a:lstStyle/>
          <a:p>
            <a:r>
              <a:rPr lang="en-US" sz="3800" dirty="0"/>
              <a:t>Investigation: A New Model of Earth’s Plates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sz="3000" dirty="0"/>
              <a:t>As you model how Earth’s plates move, think about these questions:</a:t>
            </a:r>
          </a:p>
          <a:p>
            <a:pPr marL="731520" indent="-365760">
              <a:spcBef>
                <a:spcPts val="1200"/>
              </a:spcBef>
            </a:pPr>
            <a:r>
              <a:rPr lang="en-US" sz="3000" dirty="0"/>
              <a:t>As the plates float on top of the hot layer of rock underneath them, what different movements might take place at the boundary where two plates meet? </a:t>
            </a:r>
          </a:p>
          <a:p>
            <a:pPr marL="731520" indent="-365760">
              <a:spcBef>
                <a:spcPts val="1200"/>
              </a:spcBef>
            </a:pPr>
            <a:r>
              <a:rPr lang="en-US" sz="3000" dirty="0"/>
              <a:t>What might happen to the plates during each of these different movements?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000" dirty="0"/>
              <a:t>Records your ideas and drawings in your notebooks. Make sure to label your drawings!</a:t>
            </a:r>
          </a:p>
          <a:p>
            <a:pPr marL="274320" indent="-274320">
              <a:spcBef>
                <a:spcPts val="1200"/>
              </a:spcBef>
            </a:pP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xmlns="" val="1752387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382000" cy="990600"/>
          </a:xfrm>
        </p:spPr>
        <p:txBody>
          <a:bodyPr>
            <a:noAutofit/>
          </a:bodyPr>
          <a:lstStyle/>
          <a:p>
            <a:r>
              <a:rPr lang="en-US" sz="3800" dirty="0"/>
              <a:t>How Earth’s Plates Move: Our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7244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How many different ideas do we see on the board that show how Earth’s plates might move?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happens to the plates in each drawing?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Does anyone have a different idea to share about how Earth’s plates might move?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645016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D2533C"/>
                </a:solidFill>
                <a:latin typeface="Calibri" charset="0"/>
              </a:rPr>
              <a:t>Can Plate Movements Build Mountains?</a:t>
            </a:r>
            <a:endParaRPr lang="en-US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5257800"/>
          </a:xfrm>
        </p:spPr>
        <p:txBody>
          <a:bodyPr/>
          <a:lstStyle/>
          <a:p>
            <a:pPr marL="365760" lvl="1" indent="-365760">
              <a:spcBef>
                <a:spcPts val="0"/>
              </a:spcBef>
            </a:pPr>
            <a:r>
              <a:rPr lang="en-US" sz="3100" dirty="0"/>
              <a:t>Today we used foam mats to model some different ways that Earth’s plates might move: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100" dirty="0"/>
              <a:t>Plates can move toward each other and collide.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100" dirty="0"/>
              <a:t>Plates can move apart (away from each other).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100" dirty="0"/>
              <a:t>Plates can move side to side (slide past each other).</a:t>
            </a:r>
          </a:p>
          <a:p>
            <a:pPr marL="365760" indent="-365760">
              <a:spcBef>
                <a:spcPts val="1200"/>
              </a:spcBef>
            </a:pPr>
            <a:r>
              <a:rPr lang="en-US" sz="3100" dirty="0"/>
              <a:t>Do you think any of these plate movements cause mountains to form? Why or why not?</a:t>
            </a:r>
          </a:p>
        </p:txBody>
      </p:sp>
    </p:spTree>
    <p:extLst>
      <p:ext uri="{BB962C8B-B14F-4D97-AF65-F5344CB8AC3E}">
        <p14:creationId xmlns:p14="http://schemas.microsoft.com/office/powerpoint/2010/main" xmlns="" val="3393663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Today’s focus questions: </a:t>
            </a:r>
            <a:r>
              <a:rPr lang="en-US" sz="3200" i="1" dirty="0"/>
              <a:t>Are the moving plates of Earth’s crust involved in building up Earth’s surface and forming mountains? If so, how?</a:t>
            </a:r>
          </a:p>
          <a:p>
            <a:pPr marL="731520" indent="-365760">
              <a:spcBef>
                <a:spcPts val="1800"/>
              </a:spcBef>
              <a:buFont typeface="Arial" pitchFamily="34" charset="0"/>
              <a:buChar char="•"/>
            </a:pPr>
            <a:r>
              <a:rPr lang="en-US" sz="3200" dirty="0"/>
              <a:t>Write an answer to the focus questions in your science notebooks. If your answer to the first question is yes, m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ake sure to answer the second question: </a:t>
            </a:r>
            <a:r>
              <a:rPr lang="en-US" sz="3200" i="1" dirty="0">
                <a:solidFill>
                  <a:srgbClr val="000000"/>
                </a:solidFill>
                <a:latin typeface="Calibri" charset="0"/>
              </a:rPr>
              <a:t>If so, how?</a:t>
            </a:r>
          </a:p>
          <a:p>
            <a:pPr marL="731520" lvl="1" indent="-36576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Include evidence from our foam-mat investigation.</a:t>
            </a:r>
          </a:p>
          <a:p>
            <a:pPr marL="274637" lvl="1" indent="0">
              <a:buNone/>
            </a:pPr>
            <a:r>
              <a:rPr lang="en-US" dirty="0">
                <a:solidFill>
                  <a:srgbClr val="000000"/>
                </a:solidFill>
                <a:latin typeface="Calibri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40167864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1385</TotalTime>
  <Words>515</Words>
  <Application>Microsoft Office PowerPoint</Application>
  <PresentationFormat>On-screen Show (4:3)</PresentationFormat>
  <Paragraphs>52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Clarity</vt:lpstr>
      <vt:lpstr>    Earth’s changing surface Lesson 3A</vt:lpstr>
      <vt:lpstr>Last Time</vt:lpstr>
      <vt:lpstr>Today’s Focus Question</vt:lpstr>
      <vt:lpstr>Investigation: A New Model of Earth’s Plates</vt:lpstr>
      <vt:lpstr>Investigation: A New Model of Earth’s Plates</vt:lpstr>
      <vt:lpstr>Investigation: A New Model of Earth’s Plates</vt:lpstr>
      <vt:lpstr>How Earth’s Plates Move: Our Ideas</vt:lpstr>
      <vt:lpstr>Can Plate Movements Build Mountains?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141</cp:revision>
  <cp:lastPrinted>2014-11-20T00:17:05Z</cp:lastPrinted>
  <dcterms:created xsi:type="dcterms:W3CDTF">2014-06-10T18:20:14Z</dcterms:created>
  <dcterms:modified xsi:type="dcterms:W3CDTF">2019-06-06T13:43:04Z</dcterms:modified>
</cp:coreProperties>
</file>