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9" r:id="rId2"/>
    <p:sldId id="362" r:id="rId3"/>
    <p:sldId id="335" r:id="rId4"/>
    <p:sldId id="336" r:id="rId5"/>
    <p:sldId id="337" r:id="rId6"/>
    <p:sldId id="338" r:id="rId7"/>
    <p:sldId id="339" r:id="rId8"/>
    <p:sldId id="363" r:id="rId9"/>
    <p:sldId id="364" r:id="rId10"/>
    <p:sldId id="353" r:id="rId11"/>
    <p:sldId id="354" r:id="rId12"/>
    <p:sldId id="366" r:id="rId13"/>
    <p:sldId id="367" r:id="rId14"/>
    <p:sldId id="35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80" autoAdjust="0"/>
    <p:restoredTop sz="89602" autoAdjust="0"/>
  </p:normalViewPr>
  <p:slideViewPr>
    <p:cSldViewPr>
      <p:cViewPr varScale="1">
        <p:scale>
          <a:sx n="65" d="100"/>
          <a:sy n="65" d="100"/>
        </p:scale>
        <p:origin x="-16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2613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1210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22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1389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5098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0026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5831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1569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735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/>
              <a:t>Earth’s changing surface Lesson 1a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772400" cy="1828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300" dirty="0">
                <a:solidFill>
                  <a:srgbClr val="0070C0"/>
                </a:solidFill>
              </a:rPr>
              <a:t>Does the Surface of Earth Look the Same Everywhere? In What Ways Does </a:t>
            </a:r>
            <a:r>
              <a:rPr lang="en-US" altLang="en-US" sz="4300" dirty="0" smtClean="0">
                <a:solidFill>
                  <a:srgbClr val="0070C0"/>
                </a:solidFill>
              </a:rPr>
              <a:t>Earth’s Surface </a:t>
            </a:r>
            <a:r>
              <a:rPr lang="en-US" altLang="en-US" sz="4300" dirty="0">
                <a:solidFill>
                  <a:srgbClr val="0070C0"/>
                </a:solidFill>
              </a:rPr>
              <a:t>Look Different or the Same in Different Places?</a:t>
            </a:r>
            <a:endParaRPr lang="en-US" sz="43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4864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276600" y="55626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6388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Autofit/>
          </a:bodyPr>
          <a:lstStyle/>
          <a:p>
            <a:r>
              <a:rPr lang="en-US" dirty="0"/>
              <a:t>Identifying Landforms and Their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What do you notice about the locations of specific landforms in the United States?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Where do you find mountains?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Where do you find rivers and lakes?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Use the directions </a:t>
            </a:r>
            <a:r>
              <a:rPr lang="en-US" sz="3200" b="1" dirty="0"/>
              <a:t>north</a:t>
            </a:r>
            <a:r>
              <a:rPr lang="en-US" sz="3200" dirty="0"/>
              <a:t>, </a:t>
            </a:r>
            <a:r>
              <a:rPr lang="en-US" sz="3200" b="1" dirty="0"/>
              <a:t>south</a:t>
            </a:r>
            <a:r>
              <a:rPr lang="en-US" sz="3200" dirty="0"/>
              <a:t>, </a:t>
            </a:r>
            <a:r>
              <a:rPr lang="en-US" sz="3200" b="1" dirty="0"/>
              <a:t>east</a:t>
            </a:r>
            <a:r>
              <a:rPr lang="en-US" sz="3200" dirty="0"/>
              <a:t>, and </a:t>
            </a:r>
            <a:r>
              <a:rPr lang="en-US" sz="3200" b="1" dirty="0"/>
              <a:t>west</a:t>
            </a:r>
            <a:r>
              <a:rPr lang="en-US" sz="3200" dirty="0"/>
              <a:t> to describe where landforms are located.</a:t>
            </a:r>
          </a:p>
        </p:txBody>
      </p:sp>
    </p:spTree>
    <p:extLst>
      <p:ext uri="{BB962C8B-B14F-4D97-AF65-F5344CB8AC3E}">
        <p14:creationId xmlns="" xmlns:p14="http://schemas.microsoft.com/office/powerpoint/2010/main" val="32096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Autofit/>
          </a:bodyPr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720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b="1" dirty="0"/>
              <a:t>Our focus questions: 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Does the surface of Earth look the same everywhere? </a:t>
            </a:r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In what ways does </a:t>
            </a:r>
            <a:r>
              <a:rPr lang="en-US" sz="3200" dirty="0" smtClean="0"/>
              <a:t>Earth’s surface </a:t>
            </a:r>
            <a:r>
              <a:rPr lang="en-US" sz="3200" dirty="0"/>
              <a:t>look different or the same in different places? </a:t>
            </a:r>
            <a:endParaRPr lang="en-US" sz="3200" dirty="0">
              <a:latin typeface="Calibri"/>
              <a:cs typeface="Calibri"/>
            </a:endParaRPr>
          </a:p>
          <a:p>
            <a:pPr>
              <a:buNone/>
            </a:pPr>
            <a:endParaRPr lang="en-US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179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pPr marL="685800"/>
            <a:r>
              <a:rPr lang="en-US" dirty="0"/>
              <a:t>Key Science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Earth has a variety of landforms, such as mountains, hills, valleys, canyons, plains, rivers, and lakes.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The landforms on Earth’s surface aren’t the same everywhere.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Landforms in the United States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During our map investigation, we observed these differences and similarities in landforms across the country:</a:t>
            </a:r>
          </a:p>
          <a:p>
            <a:pPr marL="731520" indent="-365760">
              <a:spcBef>
                <a:spcPts val="600"/>
              </a:spcBef>
            </a:pPr>
            <a:r>
              <a:rPr lang="en-US" sz="3200" dirty="0"/>
              <a:t>Some areas are low (valleys, plains), and some areas are high (mountains).</a:t>
            </a:r>
          </a:p>
          <a:p>
            <a:pPr marL="731520" indent="-365760">
              <a:spcBef>
                <a:spcPts val="300"/>
              </a:spcBef>
            </a:pPr>
            <a:r>
              <a:rPr lang="en-US" sz="3200" dirty="0"/>
              <a:t>Many place across the country are flat.</a:t>
            </a:r>
          </a:p>
          <a:p>
            <a:pPr marL="731520" indent="-365760">
              <a:spcBef>
                <a:spcPts val="300"/>
              </a:spcBef>
            </a:pPr>
            <a:r>
              <a:rPr lang="en-US" sz="3200" dirty="0"/>
              <a:t>There are many lakes in the northern part of </a:t>
            </a:r>
            <a:br>
              <a:rPr lang="en-US" sz="3200" dirty="0"/>
            </a:br>
            <a:r>
              <a:rPr lang="en-US" sz="3200" dirty="0"/>
              <a:t>the country.</a:t>
            </a:r>
          </a:p>
          <a:p>
            <a:pPr marL="731520" indent="-365760">
              <a:spcBef>
                <a:spcPts val="300"/>
              </a:spcBef>
            </a:pPr>
            <a:r>
              <a:rPr lang="en-US" sz="3200" dirty="0"/>
              <a:t>Many rivers run from north to south, but some go from west to east.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308250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Do you think the surface of Earth has always looked the way it does today?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Do you think it will always look this way?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Let’s find out!</a:t>
            </a:r>
          </a:p>
        </p:txBody>
      </p:sp>
    </p:spTree>
    <p:extLst>
      <p:ext uri="{BB962C8B-B14F-4D97-AF65-F5344CB8AC3E}">
        <p14:creationId xmlns="" xmlns:p14="http://schemas.microsoft.com/office/powerpoint/2010/main" val="154476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Earth’s Surface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76800"/>
          </a:xfrm>
        </p:spPr>
        <p:txBody>
          <a:bodyPr/>
          <a:lstStyle/>
          <a:p>
            <a:pPr marL="0" lvl="1" indent="0">
              <a:spcBef>
                <a:spcPts val="1200"/>
              </a:spcBef>
              <a:buNone/>
            </a:pPr>
            <a:r>
              <a:rPr lang="en-US" sz="3200" dirty="0"/>
              <a:t>What do you already know about the surface of Earth?</a:t>
            </a:r>
          </a:p>
          <a:p>
            <a:pPr marL="731520" lvl="1" indent="-365760">
              <a:spcBef>
                <a:spcPts val="1200"/>
              </a:spcBef>
            </a:pPr>
            <a:r>
              <a:rPr lang="en-US" sz="3200" dirty="0"/>
              <a:t>How would you describe the landscape where we live?</a:t>
            </a:r>
          </a:p>
          <a:p>
            <a:pPr marL="731520" lvl="1" indent="-365760">
              <a:spcBef>
                <a:spcPts val="1800"/>
              </a:spcBef>
            </a:pPr>
            <a:r>
              <a:rPr lang="en-US" sz="3200" dirty="0"/>
              <a:t>What shapes and features do you notice when you look outside?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306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>Unit Central Questions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4958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Why isn’t all of Earth’s surface flat? What causes the surface to look different in different places?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32396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Today’s Focus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648200"/>
          </a:xfrm>
        </p:spPr>
        <p:txBody>
          <a:bodyPr/>
          <a:lstStyle/>
          <a:p>
            <a:pPr marL="0" lvl="1" indent="0">
              <a:spcBef>
                <a:spcPts val="1200"/>
              </a:spcBef>
              <a:buNone/>
            </a:pPr>
            <a:r>
              <a:rPr lang="en-US" sz="3200" dirty="0">
                <a:latin typeface="Calibri"/>
                <a:cs typeface="Calibri"/>
              </a:rPr>
              <a:t>Does the surface of Earth look the same everywhere? In what ways does </a:t>
            </a:r>
            <a:r>
              <a:rPr lang="en-US" sz="3200" dirty="0" smtClean="0">
                <a:latin typeface="Calibri"/>
                <a:cs typeface="Calibri"/>
              </a:rPr>
              <a:t>Earth’s surface </a:t>
            </a:r>
            <a:r>
              <a:rPr lang="en-US" sz="3200" dirty="0">
                <a:latin typeface="Calibri"/>
                <a:cs typeface="Calibri"/>
              </a:rPr>
              <a:t>look different or the same in different places?</a:t>
            </a:r>
            <a:br>
              <a:rPr lang="en-US" sz="3200" dirty="0">
                <a:latin typeface="Calibri"/>
                <a:cs typeface="Calibri"/>
              </a:rPr>
            </a:br>
            <a:endParaRPr lang="en-US" sz="3200" dirty="0">
              <a:latin typeface="Calibri"/>
              <a:cs typeface="Calibri"/>
            </a:endParaRPr>
          </a:p>
          <a:p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417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Can You Identify the Landforms?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799" y="1485272"/>
            <a:ext cx="3708724" cy="237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799" y="4074153"/>
            <a:ext cx="1687380" cy="224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18721" y="3844803"/>
            <a:ext cx="17953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Pxhere.com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6340531"/>
            <a:ext cx="19144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Photo courtesy of Pixabay.com</a:t>
            </a:r>
          </a:p>
        </p:txBody>
      </p:sp>
      <p:pic>
        <p:nvPicPr>
          <p:cNvPr id="14" name="Picture 13" descr="File:Boston city hall.jpg">
            <a:extLst>
              <a:ext uri="{FF2B5EF4-FFF2-40B4-BE49-F238E27FC236}">
                <a16:creationId xmlns="" xmlns:a16="http://schemas.microsoft.com/office/drawing/2014/main" id="{6FCFE953-1F59-4CF3-B0CB-758C7AD23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3" y="4575233"/>
            <a:ext cx="3165176" cy="174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EF15C96-BC8A-433B-A19F-FA60513D2D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088"/>
          <a:stretch/>
        </p:blipFill>
        <p:spPr>
          <a:xfrm>
            <a:off x="771525" y="1485272"/>
            <a:ext cx="3177444" cy="28771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7EFB50F-204D-4E09-B644-32349C8812AB}"/>
              </a:ext>
            </a:extLst>
          </p:cNvPr>
          <p:cNvSpPr txBox="1"/>
          <p:nvPr/>
        </p:nvSpPr>
        <p:spPr>
          <a:xfrm>
            <a:off x="1676400" y="4323380"/>
            <a:ext cx="23583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Steve Bennett / Wikipedia Commons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CCDE2BC-43CB-4FBA-B937-56E7511A1395}"/>
              </a:ext>
            </a:extLst>
          </p:cNvPr>
          <p:cNvSpPr txBox="1"/>
          <p:nvPr/>
        </p:nvSpPr>
        <p:spPr>
          <a:xfrm>
            <a:off x="1650752" y="6340531"/>
            <a:ext cx="23839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 by Daniel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Schwen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/ Wikipedia Commons</a:t>
            </a:r>
          </a:p>
        </p:txBody>
      </p:sp>
    </p:spTree>
    <p:extLst>
      <p:ext uri="{BB962C8B-B14F-4D97-AF65-F5344CB8AC3E}">
        <p14:creationId xmlns="" xmlns:p14="http://schemas.microsoft.com/office/powerpoint/2010/main" val="145957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Let’s Brainstorm!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many different kinds of landforms on Earth’s surface can you name?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b="1" dirty="0"/>
              <a:t>Hint: </a:t>
            </a:r>
            <a:r>
              <a:rPr lang="en-US" sz="3200" dirty="0"/>
              <a:t>Think about the natural parts of Earth’s surface, not living things or the things people make.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08534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pPr lvl="0"/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>Relief Maps of the United States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C846A86-393F-4B9C-93EB-D3878C55A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9" y="1490929"/>
            <a:ext cx="5641320" cy="3314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1956AA7-857E-4F13-BA25-D9597B73B8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913842"/>
            <a:ext cx="4689529" cy="26676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3C55815-4300-4B4E-89EE-0233212143B8}"/>
              </a:ext>
            </a:extLst>
          </p:cNvPr>
          <p:cNvSpPr txBox="1"/>
          <p:nvPr/>
        </p:nvSpPr>
        <p:spPr>
          <a:xfrm>
            <a:off x="7391400" y="6581464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Cal Poly Pomona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83C1C55-F32F-43E5-AE72-5D7190FA35A1}"/>
              </a:ext>
            </a:extLst>
          </p:cNvPr>
          <p:cNvSpPr txBox="1"/>
          <p:nvPr/>
        </p:nvSpPr>
        <p:spPr>
          <a:xfrm>
            <a:off x="2667000" y="4804949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Cal Poly Pomona </a:t>
            </a:r>
          </a:p>
        </p:txBody>
      </p:sp>
    </p:spTree>
    <p:extLst>
      <p:ext uri="{BB962C8B-B14F-4D97-AF65-F5344CB8AC3E}">
        <p14:creationId xmlns="" xmlns:p14="http://schemas.microsoft.com/office/powerpoint/2010/main" val="23679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>
            <a:noAutofit/>
          </a:bodyPr>
          <a:lstStyle/>
          <a:p>
            <a:r>
              <a:rPr lang="en-US" dirty="0"/>
              <a:t>Investigation: Identifying Landforms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many different landforms can you find on this relief map of the United States?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To find the landforms, make sure to </a:t>
            </a:r>
            <a:r>
              <a:rPr lang="en-US" sz="3200" b="1" dirty="0">
                <a:solidFill>
                  <a:srgbClr val="FF0000"/>
                </a:solidFill>
              </a:rPr>
              <a:t>LOOK AT </a:t>
            </a:r>
            <a:r>
              <a:rPr lang="en-US" sz="3200" dirty="0"/>
              <a:t>and </a:t>
            </a:r>
            <a:r>
              <a:rPr lang="en-US" sz="3200" b="1" dirty="0">
                <a:solidFill>
                  <a:srgbClr val="FF0000"/>
                </a:solidFill>
              </a:rPr>
              <a:t>TOUCH</a:t>
            </a:r>
            <a:r>
              <a:rPr lang="en-US" sz="3200" dirty="0"/>
              <a:t> the map!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F4FD14F-6C93-421B-B95E-C57D44316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630209"/>
            <a:ext cx="5105400" cy="29991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9A47FEF-C180-48A7-8A42-B102692DE2FC}"/>
              </a:ext>
            </a:extLst>
          </p:cNvPr>
          <p:cNvSpPr txBox="1"/>
          <p:nvPr/>
        </p:nvSpPr>
        <p:spPr>
          <a:xfrm>
            <a:off x="5562600" y="6610350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Cal Poly Pomona </a:t>
            </a:r>
          </a:p>
        </p:txBody>
      </p:sp>
    </p:spTree>
    <p:extLst>
      <p:ext uri="{BB962C8B-B14F-4D97-AF65-F5344CB8AC3E}">
        <p14:creationId xmlns="" xmlns:p14="http://schemas.microsoft.com/office/powerpoint/2010/main" val="120866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Investigation: Identifying Landforms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What different landforms did you find on the relief map?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What new landforms can we add to our list?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4393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464</Words>
  <Application>Microsoft Office PowerPoint</Application>
  <PresentationFormat>On-screen Show (4:3)</PresentationFormat>
  <Paragraphs>59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Earth’s changing surface Lesson 1a</vt:lpstr>
      <vt:lpstr> Earth’s Surface </vt:lpstr>
      <vt:lpstr> Unit Central Questions </vt:lpstr>
      <vt:lpstr>Today’s Focus Questions</vt:lpstr>
      <vt:lpstr> Can You Identify the Landforms? </vt:lpstr>
      <vt:lpstr>Let’s Brainstorm!</vt:lpstr>
      <vt:lpstr> Relief Maps of the United States </vt:lpstr>
      <vt:lpstr>Investigation: Identifying Landforms</vt:lpstr>
      <vt:lpstr>Investigation: Identifying Landforms</vt:lpstr>
      <vt:lpstr>Identifying Landforms and Their Locations</vt:lpstr>
      <vt:lpstr>Let’s Summarize!</vt:lpstr>
      <vt:lpstr>Key Science Ideas</vt:lpstr>
      <vt:lpstr>Landforms in the United States 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107</cp:revision>
  <dcterms:created xsi:type="dcterms:W3CDTF">2014-06-10T18:20:14Z</dcterms:created>
  <dcterms:modified xsi:type="dcterms:W3CDTF">2019-06-05T21:39:23Z</dcterms:modified>
</cp:coreProperties>
</file>