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9" r:id="rId2"/>
    <p:sldId id="334" r:id="rId3"/>
    <p:sldId id="335" r:id="rId4"/>
    <p:sldId id="336" r:id="rId5"/>
    <p:sldId id="360" r:id="rId6"/>
    <p:sldId id="359" r:id="rId7"/>
    <p:sldId id="338" r:id="rId8"/>
    <p:sldId id="358" r:id="rId9"/>
    <p:sldId id="357" r:id="rId10"/>
    <p:sldId id="356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30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F42A-D38F-4EC5-A98B-02A24C7B8951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8FA9-B089-4628-A35A-BBA8EB5F00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90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8097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49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10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3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53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564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531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279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276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50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3032"/>
            <a:ext cx="7848600" cy="22463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dirty="0"/>
              <a:t>Earth’s changing surface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Are the Moving Plates of Earth’s Crust Involved in Building Up Earth’s Surface and Forming Mountains? If So, How?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562600"/>
            <a:ext cx="1295400" cy="53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Next time, we’ll compare our ideas about Earth’s tectonic plates with what scientists know about their actual movements.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We’ll also examine another model of Earth’s plates. </a:t>
            </a:r>
          </a:p>
        </p:txBody>
      </p:sp>
    </p:spTree>
    <p:extLst>
      <p:ext uri="{BB962C8B-B14F-4D97-AF65-F5344CB8AC3E}">
        <p14:creationId xmlns:p14="http://schemas.microsoft.com/office/powerpoint/2010/main" xmlns="" val="257708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have we discovered so far about Earth’s surface?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you think causes mountains </a:t>
            </a:r>
            <a:br>
              <a:rPr lang="en-US" sz="3200" dirty="0"/>
            </a:br>
            <a:r>
              <a:rPr lang="en-US" sz="3200" dirty="0"/>
              <a:t>to form?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Hint: </a:t>
            </a:r>
            <a:r>
              <a:rPr lang="en-US" sz="3200" dirty="0"/>
              <a:t>Think about the models of Earth’s surface that we examined in earlier lessons.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Are the moving plates of Earth’s crust involved in building up Earth’s surface and forming mountains? If so, how?</a:t>
            </a:r>
          </a:p>
        </p:txBody>
      </p:sp>
    </p:spTree>
    <p:extLst>
      <p:ext uri="{BB962C8B-B14F-4D97-AF65-F5344CB8AC3E}">
        <p14:creationId xmlns:p14="http://schemas.microsoft.com/office/powerpoint/2010/main" xmlns="" val="260202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>
            <a:noAutofit/>
          </a:bodyPr>
          <a:lstStyle/>
          <a:p>
            <a:r>
              <a:rPr lang="en-US" sz="3800" dirty="0"/>
              <a:t>Investigation: A New Model of Earth’s 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8862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000" b="1" dirty="0"/>
              <a:t>Materials :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/>
              <a:t>Foam mats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/>
              <a:t>Direction arrows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Each foam mat represents one of the plates that make up Earth’s crust.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All of these plates fit together like pieces of a cracked eggshell.</a:t>
            </a:r>
          </a:p>
          <a:p>
            <a:pPr marL="365760" indent="-365760"/>
            <a:endParaRPr lang="en-US" sz="2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18" r="4276" b="10088"/>
          <a:stretch/>
        </p:blipFill>
        <p:spPr>
          <a:xfrm rot="5400000">
            <a:off x="4181475" y="1971675"/>
            <a:ext cx="4800600" cy="3905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2800" y="63069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5238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990600"/>
          </a:xfrm>
        </p:spPr>
        <p:txBody>
          <a:bodyPr>
            <a:noAutofit/>
          </a:bodyPr>
          <a:lstStyle/>
          <a:p>
            <a:r>
              <a:rPr lang="en-US" sz="3800" dirty="0"/>
              <a:t>Investigation: A New Model of Earth’s 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/>
              <a:t>Lay your two foam mats right next to each other on the table and make sure the sides are touching. (Keep your mats on the table throughout the activity!)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Imagine that the table is the hot, slow-moving rock underneath Earth’s crust that the plates (your mats) are floating on.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Think of the different directions the plates might move as they float on this layer of rock. Then push your mats in each of these different directions.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36876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990600"/>
          </a:xfrm>
        </p:spPr>
        <p:txBody>
          <a:bodyPr>
            <a:noAutofit/>
          </a:bodyPr>
          <a:lstStyle/>
          <a:p>
            <a:r>
              <a:rPr lang="en-US" sz="3800" dirty="0"/>
              <a:t>Investigation: A New Model of Earth’s 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000" dirty="0"/>
              <a:t>As you model how Earth’s plates move, think about these questions: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As the plates float on top of the hot layer of rock underneath them, what different movements might take place at the boundary where two plates meet? 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What might happen to the plates during each of these different movements?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Records your ideas and drawings in your notebooks. Make sure to label your drawings!</a:t>
            </a:r>
          </a:p>
          <a:p>
            <a:pPr marL="274320" indent="-274320">
              <a:spcBef>
                <a:spcPts val="1200"/>
              </a:spcBef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175238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990600"/>
          </a:xfrm>
        </p:spPr>
        <p:txBody>
          <a:bodyPr>
            <a:noAutofit/>
          </a:bodyPr>
          <a:lstStyle/>
          <a:p>
            <a:r>
              <a:rPr lang="en-US" sz="3800" dirty="0"/>
              <a:t>How Earth’s Plates Move: Our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724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How many different ideas do we see on the board that show how Earth’s plates might move?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happens to the plates in each drawing?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Does anyone have a different idea to share about how Earth’s plates might move?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4501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Can Plate Movements Build Mountains?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marL="365760" lvl="1" indent="-365760">
              <a:spcBef>
                <a:spcPts val="0"/>
              </a:spcBef>
            </a:pPr>
            <a:r>
              <a:rPr lang="en-US" sz="3100" dirty="0"/>
              <a:t>Today we used foam mats to model some different ways that Earth’s plates might move: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100" dirty="0"/>
              <a:t>Plates can move toward each other and collide.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100" dirty="0"/>
              <a:t>Plates can move apart (away from each other).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100" dirty="0"/>
              <a:t>Plates can move side to side (slide past each other).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Do you think any of these plate movements cause mountains to form? Why or why not?</a:t>
            </a:r>
          </a:p>
        </p:txBody>
      </p:sp>
    </p:spTree>
    <p:extLst>
      <p:ext uri="{BB962C8B-B14F-4D97-AF65-F5344CB8AC3E}">
        <p14:creationId xmlns:p14="http://schemas.microsoft.com/office/powerpoint/2010/main" xmlns="" val="339366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Today’s focus questions: </a:t>
            </a:r>
            <a:r>
              <a:rPr lang="en-US" sz="3200" i="1" dirty="0"/>
              <a:t>Are the moving plates of Earth’s crust involved in building up Earth’s surface and forming mountains? If so, how?</a:t>
            </a:r>
          </a:p>
          <a:p>
            <a:pPr marL="731520" indent="-36576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/>
              <a:t>Write an answer to the focus questions in your science notebooks. If your answer to the first question is yes, m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ake sure to answer the second question: 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If so, how?</a:t>
            </a:r>
          </a:p>
          <a:p>
            <a:pPr marL="731520" lvl="1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Include evidence from our foam-mat investigation.</a:t>
            </a:r>
          </a:p>
          <a:p>
            <a:pPr marL="274637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16786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515</Words>
  <Application>Microsoft Office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    Earth’s changing surface Lesson 3A</vt:lpstr>
      <vt:lpstr>Last Time</vt:lpstr>
      <vt:lpstr>Today’s Focus Question</vt:lpstr>
      <vt:lpstr>Investigation: A New Model of Earth’s Plates</vt:lpstr>
      <vt:lpstr>Investigation: A New Model of Earth’s Plates</vt:lpstr>
      <vt:lpstr>Investigation: A New Model of Earth’s Plates</vt:lpstr>
      <vt:lpstr>How Earth’s Plates Move: Our Ideas</vt:lpstr>
      <vt:lpstr>Can Plate Movements Build Mountains?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141</cp:revision>
  <cp:lastPrinted>2014-11-20T00:17:05Z</cp:lastPrinted>
  <dcterms:created xsi:type="dcterms:W3CDTF">2014-06-10T18:20:14Z</dcterms:created>
  <dcterms:modified xsi:type="dcterms:W3CDTF">2019-06-06T13:43:04Z</dcterms:modified>
</cp:coreProperties>
</file>