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9" r:id="rId2"/>
    <p:sldId id="337" r:id="rId3"/>
    <p:sldId id="335" r:id="rId4"/>
    <p:sldId id="338" r:id="rId5"/>
    <p:sldId id="344" r:id="rId6"/>
    <p:sldId id="345" r:id="rId7"/>
    <p:sldId id="346" r:id="rId8"/>
    <p:sldId id="347" r:id="rId9"/>
    <p:sldId id="348" r:id="rId10"/>
    <p:sldId id="353" r:id="rId11"/>
    <p:sldId id="35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92" autoAdjust="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54072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349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813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2544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5843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3863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2354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422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466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265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900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848600" cy="1905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/>
            </a:r>
            <a:br>
              <a:rPr lang="en-US" altLang="en-US" sz="4400" dirty="0"/>
            </a:br>
            <a:r>
              <a:rPr lang="en-US" altLang="x-none" dirty="0"/>
              <a:t>Earth’s changing surface Lesson</a:t>
            </a:r>
            <a:r>
              <a:rPr lang="en-US" altLang="en-US" dirty="0"/>
              <a:t> 4a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924800" cy="182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What Evidence Can We Find to Support the Idea That Mountains Form When Earth’s Crustal Plates Collide?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4864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562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864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562600"/>
            <a:ext cx="143963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257800"/>
          </a:xfrm>
        </p:spPr>
        <p:txBody>
          <a:bodyPr/>
          <a:lstStyle/>
          <a:p>
            <a:pPr marL="0" lvl="1" indent="0">
              <a:buNone/>
            </a:pPr>
            <a:r>
              <a:rPr lang="en-US" sz="3000" dirty="0"/>
              <a:t>In the last lesson, you completed this sentence in your science notebooks: </a:t>
            </a:r>
            <a:r>
              <a:rPr lang="en-US" sz="3000" i="1" dirty="0"/>
              <a:t>I think mountains are formed by ________.</a:t>
            </a:r>
          </a:p>
          <a:p>
            <a:pPr marL="731520" indent="-365760">
              <a:spcBef>
                <a:spcPts val="1800"/>
              </a:spcBef>
              <a:buFont typeface="+mj-lt"/>
              <a:buAutoNum type="arabicPeriod"/>
            </a:pPr>
            <a:r>
              <a:rPr lang="en-US" sz="3000" dirty="0"/>
              <a:t>Read the sentence you wrote last time.</a:t>
            </a:r>
          </a:p>
          <a:p>
            <a:pPr marL="73152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/>
              <a:t>Think about today’s focus question: </a:t>
            </a:r>
            <a:r>
              <a:rPr lang="en-US" sz="3000" i="1" dirty="0"/>
              <a:t>What evidence can we find to support the idea that mountains form when Earth’s crustal plates collide?</a:t>
            </a:r>
          </a:p>
          <a:p>
            <a:pPr marL="73152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b="1" dirty="0"/>
              <a:t>Add to</a:t>
            </a:r>
            <a:r>
              <a:rPr lang="en-US" sz="3000" dirty="0"/>
              <a:t> or </a:t>
            </a:r>
            <a:r>
              <a:rPr lang="en-US" sz="3000" b="1" dirty="0"/>
              <a:t>change</a:t>
            </a:r>
            <a:r>
              <a:rPr lang="en-US" sz="3000" dirty="0"/>
              <a:t> your sentence based on evidence from today’s map investigation.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75358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Today we found some evidence to support the idea that Earth’s crustal plates collide at plate boundaries.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b="1" dirty="0"/>
              <a:t>But are these plate collisions involved in mountain building?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In our next lesson, we’ll examine other maps to see if we can gather more evidence to support this idea.</a:t>
            </a:r>
            <a:r>
              <a:rPr lang="en-US" sz="3200" i="1" dirty="0"/>
              <a:t>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7266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Think about what we’ve discovered so far about Earth’s plates from our models and investigations.</a:t>
            </a:r>
          </a:p>
          <a:p>
            <a:pPr marL="731520" lvl="2" indent="-365760">
              <a:spcBef>
                <a:spcPts val="2400"/>
              </a:spcBef>
            </a:pPr>
            <a:r>
              <a:rPr lang="en-US" sz="3200" dirty="0"/>
              <a:t>What are your current ideas about what happens when Earth’s plates collide? What’s your evidence?</a:t>
            </a:r>
          </a:p>
          <a:p>
            <a:pPr marL="731520" lvl="2" indent="-365760">
              <a:spcBef>
                <a:spcPts val="1200"/>
              </a:spcBef>
            </a:pPr>
            <a:r>
              <a:rPr lang="en-US" sz="3200" dirty="0"/>
              <a:t>How do we know for sure that plate collisions cause mountains to form?  </a:t>
            </a:r>
          </a:p>
        </p:txBody>
      </p:sp>
    </p:spTree>
    <p:extLst>
      <p:ext uri="{BB962C8B-B14F-4D97-AF65-F5344CB8AC3E}">
        <p14:creationId xmlns:p14="http://schemas.microsoft.com/office/powerpoint/2010/main" xmlns="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evidence can we find to support the idea that mountains form when Earth’s crustal plates collide?</a:t>
            </a:r>
            <a:r>
              <a:rPr lang="en-US" sz="3200" i="1" dirty="0"/>
              <a:t>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Earth’s Crustal 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different models of Earth’s crustal (tectonic) plates have we explored so far?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What did we learn about Earth’s surface from these models?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What evidence did we find from using these models to support our ideas about Earth’s plates?</a:t>
            </a:r>
          </a:p>
        </p:txBody>
      </p:sp>
    </p:spTree>
    <p:extLst>
      <p:ext uri="{BB962C8B-B14F-4D97-AF65-F5344CB8AC3E}">
        <p14:creationId xmlns:p14="http://schemas.microsoft.com/office/powerpoint/2010/main" xmlns="" val="289445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B46CBDA-0582-4BED-84F9-182CA39C0EC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0250" y="1860349"/>
            <a:ext cx="8023500" cy="4733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4582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Investigation: Map of Plate Boundaries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371600"/>
            <a:ext cx="80561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do you notice about this map?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92950" y="6482024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90771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Investigation: Map of Plate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000" dirty="0"/>
              <a:t>How do you think the lines on the map relate to our cracked eggshell from an earlier lesson?</a:t>
            </a:r>
          </a:p>
          <a:p>
            <a:pPr marL="365760" indent="-365760">
              <a:spcBef>
                <a:spcPts val="1800"/>
              </a:spcBef>
            </a:pPr>
            <a:r>
              <a:rPr lang="en-US" sz="3000" dirty="0"/>
              <a:t>How would you describe the plates on the map?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000" dirty="0"/>
              <a:t>Are they large or small?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000" dirty="0"/>
              <a:t>Do they touch each other?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000" dirty="0"/>
              <a:t>Are the borders even or uneven?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000" dirty="0"/>
              <a:t>What else do you notice?</a:t>
            </a:r>
          </a:p>
          <a:p>
            <a:pPr marL="365760" lvl="1" indent="-365760">
              <a:spcBef>
                <a:spcPts val="1800"/>
              </a:spcBef>
            </a:pPr>
            <a:r>
              <a:rPr lang="en-US" sz="3000" dirty="0"/>
              <a:t>How many plates do you see on the map?</a:t>
            </a:r>
          </a:p>
        </p:txBody>
      </p:sp>
    </p:spTree>
    <p:extLst>
      <p:ext uri="{BB962C8B-B14F-4D97-AF65-F5344CB8AC3E}">
        <p14:creationId xmlns:p14="http://schemas.microsoft.com/office/powerpoint/2010/main" xmlns="" val="173833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Investigation: Map of Plate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Study the map with a partner and share your observations and ideas about the plates and arrows. Try to make sense of what you see.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What else do you notice about the plates and the arrows?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do you think it means?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evidence does the map provide that might support our ideas about Earth’s plates and mountain building?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30255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Investigation: Map of Plate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Look at the map again and predict where you think plates might collide.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Draw a circle around those locations on your maps and write your ideas in your science notebooks using the sentence starters below.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Sentence starters: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i="1" dirty="0"/>
              <a:t>I think Earth’s plates might collide in these places: ___________________________. 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i="1" dirty="0"/>
              <a:t>My evidence is _____________________.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9766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Investigation: Map of Plate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landforms might you see at the places where Earth’s plates collide? Why do you think that?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Try to imagine two gigantic sections of Earth’s crust colliding.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Do you think it’s really possible for Earth’s crust (made up of a thin layer of cold, hard rock) to bend and break and get pushed up into a mountain range? 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02829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557</Words>
  <Application>Microsoft Office PowerPoint</Application>
  <PresentationFormat>On-screen Show (4:3)</PresentationFormat>
  <Paragraphs>58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 Earth’s changing surface Lesson 4a</vt:lpstr>
      <vt:lpstr>Last Time</vt:lpstr>
      <vt:lpstr>Today’s Focus Question</vt:lpstr>
      <vt:lpstr>Earth’s Crustal Plates</vt:lpstr>
      <vt:lpstr>Investigation: Map of Plate Boundaries</vt:lpstr>
      <vt:lpstr>Investigation: Map of Plate Boundaries</vt:lpstr>
      <vt:lpstr>Investigation: Map of Plate Boundaries</vt:lpstr>
      <vt:lpstr>Investigation: Map of Plate Boundaries</vt:lpstr>
      <vt:lpstr>Investigation: Map of Plate Boundaries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130</cp:revision>
  <dcterms:created xsi:type="dcterms:W3CDTF">2014-06-10T18:20:14Z</dcterms:created>
  <dcterms:modified xsi:type="dcterms:W3CDTF">2019-06-06T17:42:48Z</dcterms:modified>
</cp:coreProperties>
</file>