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46" r:id="rId2"/>
    <p:sldId id="351" r:id="rId3"/>
    <p:sldId id="352" r:id="rId4"/>
    <p:sldId id="347" r:id="rId5"/>
    <p:sldId id="342" r:id="rId6"/>
    <p:sldId id="344" r:id="rId7"/>
    <p:sldId id="355" r:id="rId8"/>
    <p:sldId id="354" r:id="rId9"/>
    <p:sldId id="353" r:id="rId10"/>
    <p:sldId id="336" r:id="rId11"/>
    <p:sldId id="345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53" autoAdjust="0"/>
  </p:normalViewPr>
  <p:slideViewPr>
    <p:cSldViewPr>
      <p:cViewPr>
        <p:scale>
          <a:sx n="70" d="100"/>
          <a:sy n="70" d="100"/>
        </p:scale>
        <p:origin x="-1386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15739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953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403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967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421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55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133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39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22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220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220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29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2057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earth’s changing surface Lesson 5b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Can Mountains Grow So Tall They Reach Outer Space? Why or Why Not?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3340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462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77200" cy="1055633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Let’s </a:t>
            </a:r>
            <a:r>
              <a:rPr lang="en-US" dirty="0" smtClean="0">
                <a:solidFill>
                  <a:srgbClr val="D2533C"/>
                </a:solidFill>
                <a:latin typeface="Calibri"/>
              </a:rPr>
              <a:t>Summarize!</a:t>
            </a:r>
            <a:r>
              <a:rPr lang="en-US" dirty="0">
                <a:solidFill>
                  <a:srgbClr val="D2533C"/>
                </a:solidFill>
                <a:latin typeface="Calibri"/>
              </a:rPr>
              <a:t/>
            </a:r>
            <a:br>
              <a:rPr lang="en-US" dirty="0">
                <a:solidFill>
                  <a:srgbClr val="D2533C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Today’s focus question: </a:t>
            </a:r>
            <a:r>
              <a:rPr lang="en-US" sz="3000" i="1" dirty="0" smtClean="0"/>
              <a:t>Can mountains grow so tall they reach outer space? Why or why not?</a:t>
            </a:r>
          </a:p>
          <a:p>
            <a:pPr marL="731520" lvl="1" indent="-365760">
              <a:spcBef>
                <a:spcPts val="2400"/>
              </a:spcBef>
            </a:pPr>
            <a:r>
              <a:rPr lang="en-US" sz="3000" dirty="0" smtClean="0"/>
              <a:t>Look at the </a:t>
            </a:r>
            <a:r>
              <a:rPr lang="en-US" sz="3000" dirty="0"/>
              <a:t>images on </a:t>
            </a:r>
            <a:r>
              <a:rPr lang="en-US" sz="3000" dirty="0" smtClean="0"/>
              <a:t>handout 5.3 (Weathering Processes).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000" dirty="0" smtClean="0"/>
              <a:t>In your small group, brainstorm ideas about how weathering keeps mountains from reaching outer space.</a:t>
            </a:r>
            <a:endParaRPr lang="en-US" sz="3000" dirty="0"/>
          </a:p>
          <a:p>
            <a:pPr marL="731520" lvl="1" indent="-365760"/>
            <a:r>
              <a:rPr lang="en-US" sz="3000" dirty="0" smtClean="0"/>
              <a:t>Include evidence </a:t>
            </a:r>
            <a:r>
              <a:rPr lang="en-US" sz="3000" dirty="0"/>
              <a:t>from </a:t>
            </a:r>
            <a:r>
              <a:rPr lang="en-US" sz="3000" dirty="0" smtClean="0"/>
              <a:t>the three tasks we completed.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38909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Today’s focus question: </a:t>
            </a:r>
            <a:r>
              <a:rPr lang="en-US" sz="3200" i="1" dirty="0" smtClean="0"/>
              <a:t>Can mountains grow so tall they reach outer space? Why or why not?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Think about the ideas we’ve shared about weathering and the three tasks we completed.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Then write your </a:t>
            </a:r>
            <a:r>
              <a:rPr lang="en-US" sz="3200" b="1" dirty="0" smtClean="0"/>
              <a:t>best answer </a:t>
            </a:r>
            <a:r>
              <a:rPr lang="en-US" sz="3200" dirty="0" smtClean="0"/>
              <a:t>to the focus questions in your notebook. Make sure to use evidence from the three tasks!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79885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Today we learned about weathering and how it can change Earth’s surface by wearing down landforms like mountains.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In the next lesson, we’ll investigate other processes that can wear down landforms on Earth’s surface.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Earth’s Changing Surface: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</a:t>
            </a:r>
            <a:r>
              <a:rPr lang="en-US" sz="3200" dirty="0" smtClean="0"/>
              <a:t>have we discovered so far about how Earth’s surface changes over time?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How is Earth’s surface built up?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How is Earth’s surface worn down?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4096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>
                <a:solidFill>
                  <a:srgbClr val="D2533C"/>
                </a:solidFill>
                <a:latin typeface="Calibri" charset="0"/>
              </a:rPr>
              <a:t>Today’s Focus Question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Can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mountains grow so tall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they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reach outer space? Why or why not?</a:t>
            </a:r>
          </a:p>
        </p:txBody>
      </p:sp>
    </p:spTree>
    <p:extLst>
      <p:ext uri="{BB962C8B-B14F-4D97-AF65-F5344CB8AC3E}">
        <p14:creationId xmlns:p14="http://schemas.microsoft.com/office/powerpoint/2010/main" xmlns="" val="255207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Investigation: 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Complete Task C in your small group. Follow the task directions on the handout carefully and keep the focus questions in mind!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000" b="1" dirty="0" smtClean="0"/>
              <a:t>After completing this task: 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Read the focus questions aloud.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Discuss new ideas the task gave you for answering these questions. 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000" dirty="0" smtClean="0"/>
              <a:t>Write these ideas in your science notebooks. Make sure to use complete sentences!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6602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700" b="1" dirty="0"/>
              <a:t>Task </a:t>
            </a:r>
            <a:r>
              <a:rPr lang="en-US" sz="2700" b="1" dirty="0" smtClean="0"/>
              <a:t>C:</a:t>
            </a:r>
            <a:endParaRPr lang="en-US" sz="2700" b="1" dirty="0"/>
          </a:p>
          <a:p>
            <a:pPr marL="365760" lvl="1" indent="-365760">
              <a:spcBef>
                <a:spcPts val="300"/>
              </a:spcBef>
              <a:buFont typeface="+mj-lt"/>
              <a:buAutoNum type="arabicPeriod"/>
            </a:pPr>
            <a:r>
              <a:rPr lang="en-US" sz="2700" dirty="0" smtClean="0"/>
              <a:t>Count the rocks in the bag. Record this number in your notebooks and draw a picture of the rocks. </a:t>
            </a:r>
            <a:endParaRPr lang="en-US" sz="2700" dirty="0"/>
          </a:p>
          <a:p>
            <a:pPr marL="36576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700" dirty="0" smtClean="0"/>
              <a:t>Place the rocks in the jug and secure the lid. Shake the jug for 2 minutes (take turns). Then count the rocks again, record this number, and draw another picture.</a:t>
            </a:r>
            <a:endParaRPr lang="en-US" sz="27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700" b="1" dirty="0"/>
              <a:t>In your science </a:t>
            </a:r>
            <a:r>
              <a:rPr lang="en-US" sz="2700" b="1" dirty="0" smtClean="0"/>
              <a:t>notebook:</a:t>
            </a:r>
            <a:endParaRPr lang="en-US" sz="2700" b="1" dirty="0"/>
          </a:p>
          <a:p>
            <a:pPr marL="365760" lvl="1" indent="-365760">
              <a:spcBef>
                <a:spcPts val="300"/>
              </a:spcBef>
            </a:pPr>
            <a:r>
              <a:rPr lang="en-US" sz="2700" dirty="0" smtClean="0"/>
              <a:t>Describe any differences you noticed in how the rocks looked before and after you shook them in the jug.</a:t>
            </a:r>
            <a:endParaRPr lang="en-US" sz="2700" dirty="0"/>
          </a:p>
          <a:p>
            <a:pPr marL="365760" lvl="1" indent="-365760">
              <a:spcBef>
                <a:spcPts val="600"/>
              </a:spcBef>
            </a:pPr>
            <a:r>
              <a:rPr lang="en-US" sz="2700" dirty="0" smtClean="0"/>
              <a:t>Think about the rocks in the jug and predict </a:t>
            </a:r>
            <a:r>
              <a:rPr lang="en-US" sz="2700" dirty="0"/>
              <a:t>what might happen to a </a:t>
            </a:r>
            <a:r>
              <a:rPr lang="en-US" sz="2700" dirty="0" smtClean="0"/>
              <a:t>boulder that </a:t>
            </a:r>
            <a:r>
              <a:rPr lang="en-US" sz="2700" dirty="0"/>
              <a:t>rolls down a mountain slope</a:t>
            </a:r>
            <a:r>
              <a:rPr lang="en-US" sz="2700" dirty="0" smtClean="0"/>
              <a:t>.</a:t>
            </a:r>
            <a:endParaRPr lang="en-US" sz="2700" dirty="0"/>
          </a:p>
          <a:p>
            <a:pPr marL="274637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1079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Focus </a:t>
            </a:r>
            <a:r>
              <a:rPr lang="en-US" sz="3200" b="1" dirty="0" smtClean="0"/>
              <a:t>questions: </a:t>
            </a:r>
            <a:r>
              <a:rPr lang="en-US" sz="3200" i="1" dirty="0" smtClean="0"/>
              <a:t>Can mountains grow so tall they reach outer space? Why or why not?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How did you answer the questions for Tasks A, B, and C?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Look at your handouts and science </a:t>
            </a:r>
            <a:r>
              <a:rPr lang="en-US" sz="3200" dirty="0" smtClean="0"/>
              <a:t>notebooks </a:t>
            </a:r>
            <a:r>
              <a:rPr lang="en-US" sz="3200" dirty="0" smtClean="0"/>
              <a:t>and keep our focus questions </a:t>
            </a:r>
            <a:br>
              <a:rPr lang="en-US" sz="3200" dirty="0" smtClean="0"/>
            </a:br>
            <a:r>
              <a:rPr lang="en-US" sz="3200" dirty="0" smtClean="0"/>
              <a:t>in mind!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786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do </a:t>
            </a:r>
            <a:r>
              <a:rPr lang="en-US" sz="3200" dirty="0" smtClean="0"/>
              <a:t>Tasks A, B, and C have </a:t>
            </a:r>
            <a:r>
              <a:rPr lang="en-US" sz="3200" dirty="0"/>
              <a:t>in common?</a:t>
            </a:r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3200" b="1" dirty="0"/>
              <a:t>Hint: </a:t>
            </a:r>
            <a:r>
              <a:rPr lang="en-US" sz="3200" dirty="0"/>
              <a:t>Think about </a:t>
            </a:r>
            <a:r>
              <a:rPr lang="en-US" sz="3200" dirty="0" smtClean="0"/>
              <a:t>each task and what </a:t>
            </a:r>
            <a:r>
              <a:rPr lang="en-US" sz="3200" dirty="0"/>
              <a:t>happened or might happen to </a:t>
            </a:r>
            <a:r>
              <a:rPr lang="en-US" sz="3200" dirty="0" smtClean="0"/>
              <a:t>rocks.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786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</a:t>
            </a:r>
            <a:r>
              <a:rPr lang="en-US" dirty="0" smtClean="0"/>
              <a:t>Rocks and Mountains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All three </a:t>
            </a:r>
            <a:r>
              <a:rPr lang="en-US" sz="3200" dirty="0"/>
              <a:t>tasks </a:t>
            </a:r>
            <a:r>
              <a:rPr lang="en-US" sz="3200" dirty="0" smtClean="0"/>
              <a:t>showed different ways that rock can be broken apart or worn down.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are these different ways?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786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pPr marL="68580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3200" b="1" i="1" dirty="0" smtClean="0"/>
              <a:t>Weathering</a:t>
            </a:r>
            <a:r>
              <a:rPr lang="en-US" sz="3200" i="1" dirty="0" smtClean="0"/>
              <a:t> </a:t>
            </a:r>
            <a:r>
              <a:rPr lang="en-US" sz="3200" i="1" dirty="0"/>
              <a:t>is a process that causes rocks to crack, crumble, and break down into smaller and smaller pieces.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Write this definition in your science notebook.</a:t>
            </a:r>
            <a:endParaRPr lang="en-US" sz="3200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980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559</Words>
  <Application>Microsoft Office PowerPoint</Application>
  <PresentationFormat>On-screen Show (4:3)</PresentationFormat>
  <Paragraphs>58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earth’s changing surface Lesson 5b</vt:lpstr>
      <vt:lpstr>Earth’s Changing Surface: Review</vt:lpstr>
      <vt:lpstr>Today’s Focus Question</vt:lpstr>
      <vt:lpstr>Investigation: Rocks and Mountains</vt:lpstr>
      <vt:lpstr>Investigation: Rocks and Mountains</vt:lpstr>
      <vt:lpstr>Investigation: Rocks and Mountains </vt:lpstr>
      <vt:lpstr>Investigation: Rocks and Mountains </vt:lpstr>
      <vt:lpstr>Investigation: Rocks and Mountains </vt:lpstr>
      <vt:lpstr>Key Science Idea</vt:lpstr>
      <vt:lpstr> Let’s Summarize! 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110</cp:revision>
  <dcterms:created xsi:type="dcterms:W3CDTF">2014-06-10T18:20:14Z</dcterms:created>
  <dcterms:modified xsi:type="dcterms:W3CDTF">2019-06-06T20:10:39Z</dcterms:modified>
</cp:coreProperties>
</file>