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99" r:id="rId2"/>
    <p:sldId id="337" r:id="rId3"/>
    <p:sldId id="335" r:id="rId4"/>
    <p:sldId id="338" r:id="rId5"/>
    <p:sldId id="340" r:id="rId6"/>
    <p:sldId id="341" r:id="rId7"/>
    <p:sldId id="355" r:id="rId8"/>
    <p:sldId id="342" r:id="rId9"/>
    <p:sldId id="356" r:id="rId10"/>
    <p:sldId id="357" r:id="rId11"/>
    <p:sldId id="344" r:id="rId12"/>
    <p:sldId id="358" r:id="rId13"/>
    <p:sldId id="351" r:id="rId14"/>
    <p:sldId id="359" r:id="rId15"/>
    <p:sldId id="354" r:id="rId16"/>
    <p:sldId id="35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94" autoAdjust="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6/6/2019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22367236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64931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79458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79458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10287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10287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89769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07599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945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6493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97674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738742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6525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865254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54184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6493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1513" y="603085"/>
            <a:ext cx="7848600" cy="221631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err="1"/>
              <a:t>EARth’s</a:t>
            </a:r>
            <a:r>
              <a:rPr lang="en-US" altLang="en-US" dirty="0"/>
              <a:t> changing surface Lesson 6a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391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en-US" sz="4000" dirty="0">
                <a:solidFill>
                  <a:srgbClr val="0070C0"/>
                </a:solidFill>
              </a:rPr>
              <a:t>How Does Flowing Water Change Earth’s Surface?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altLang="en-US" dirty="0"/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48006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26" t="10564" r="3623" b="5182"/>
          <a:stretch/>
        </p:blipFill>
        <p:spPr bwMode="auto">
          <a:xfrm>
            <a:off x="3282950" y="49276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07000" y="48768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5600" y="4876800"/>
            <a:ext cx="1439636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8077200" cy="990600"/>
          </a:xfrm>
        </p:spPr>
        <p:txBody>
          <a:bodyPr>
            <a:noAutofit/>
          </a:bodyPr>
          <a:lstStyle/>
          <a:p>
            <a:r>
              <a:rPr lang="en-US" dirty="0"/>
              <a:t>Your Predictions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What do you predict will happen to the sand</a:t>
            </a:r>
            <a:r>
              <a:rPr lang="en-US" sz="3200" dirty="0" smtClean="0"/>
              <a:t>, soil, </a:t>
            </a:r>
            <a:r>
              <a:rPr lang="en-US" sz="3200" dirty="0"/>
              <a:t>gravel, and rocks in your stream models when the water starts running?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/>
              <a:t>Write your ideas in your science notebooks.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b="1" dirty="0"/>
              <a:t>Sentence starter:</a:t>
            </a:r>
          </a:p>
          <a:p>
            <a:pPr marL="731520" lvl="1" indent="0">
              <a:spcBef>
                <a:spcPts val="600"/>
              </a:spcBef>
              <a:buNone/>
            </a:pPr>
            <a:r>
              <a:rPr lang="en-US" sz="3200" i="1" dirty="0"/>
              <a:t>I predict that _____________________.</a:t>
            </a:r>
          </a:p>
        </p:txBody>
      </p:sp>
    </p:spTree>
    <p:extLst>
      <p:ext uri="{BB962C8B-B14F-4D97-AF65-F5344CB8AC3E}">
        <p14:creationId xmlns:p14="http://schemas.microsoft.com/office/powerpoint/2010/main" xmlns="" val="2183938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Investigation: How Water Changes Earth’s Surface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3100" dirty="0"/>
              <a:t>During this investigation,</a:t>
            </a:r>
          </a:p>
          <a:p>
            <a:pPr marL="731520" lvl="1" indent="-365760">
              <a:spcBef>
                <a:spcPts val="1200"/>
              </a:spcBef>
            </a:pPr>
            <a:r>
              <a:rPr lang="en-US" sz="3100" dirty="0"/>
              <a:t>Pay attention to where erosion and deposition are happening in your model. Use your erosion and deposition cards to mark these areas.  </a:t>
            </a:r>
          </a:p>
          <a:p>
            <a:pPr marL="731520" lvl="1" indent="-365760">
              <a:spcBef>
                <a:spcPts val="1200"/>
              </a:spcBef>
            </a:pPr>
            <a:r>
              <a:rPr lang="en-US" sz="3100" dirty="0"/>
              <a:t>Write and draw a detailed description of your observations in your science notebooks.</a:t>
            </a:r>
          </a:p>
          <a:p>
            <a:pPr marL="731520" lvl="1" indent="-365760">
              <a:spcBef>
                <a:spcPts val="1200"/>
              </a:spcBef>
            </a:pPr>
            <a:r>
              <a:rPr lang="en-US" sz="3100" dirty="0"/>
              <a:t>Think like stream scientists and be as detailed and specific as possible!</a:t>
            </a:r>
          </a:p>
        </p:txBody>
      </p:sp>
    </p:spTree>
    <p:extLst>
      <p:ext uri="{BB962C8B-B14F-4D97-AF65-F5344CB8AC3E}">
        <p14:creationId xmlns:p14="http://schemas.microsoft.com/office/powerpoint/2010/main" xmlns="" val="821830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77200" cy="990600"/>
          </a:xfrm>
        </p:spPr>
        <p:txBody>
          <a:bodyPr>
            <a:no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Investigation: How Water Changes Earth’s Surface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2296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Take a few minutes now to complete your descriptions and drawings in your notebooks.</a:t>
            </a:r>
          </a:p>
          <a:p>
            <a:pPr marL="731520" indent="-365760">
              <a:spcBef>
                <a:spcPts val="1800"/>
              </a:spcBef>
            </a:pPr>
            <a:r>
              <a:rPr lang="en-US" sz="3200" dirty="0"/>
              <a:t>Read over what you’ve written and make any final changes.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Make sure you’ve labeled your drawings to show where you observed erosion and deposition happening.</a:t>
            </a:r>
          </a:p>
          <a:p>
            <a:pPr marL="731520" indent="-365760">
              <a:spcBef>
                <a:spcPts val="1200"/>
              </a:spcBef>
            </a:pPr>
            <a:r>
              <a:rPr lang="en-US" sz="3200" dirty="0"/>
              <a:t>Be detailed and specific!</a:t>
            </a:r>
          </a:p>
        </p:txBody>
      </p:sp>
    </p:spTree>
    <p:extLst>
      <p:ext uri="{BB962C8B-B14F-4D97-AF65-F5344CB8AC3E}">
        <p14:creationId xmlns:p14="http://schemas.microsoft.com/office/powerpoint/2010/main" xmlns="" val="821830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Let’s Summarize!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Review your predictions about what might happen to the sand, </a:t>
            </a:r>
            <a:r>
              <a:rPr lang="en-US" sz="3200" dirty="0" smtClean="0"/>
              <a:t>soil, gravel</a:t>
            </a:r>
            <a:r>
              <a:rPr lang="en-US" sz="3200" dirty="0"/>
              <a:t>, and rocks when </a:t>
            </a:r>
            <a:r>
              <a:rPr lang="en-US" sz="3200" dirty="0" smtClean="0"/>
              <a:t>the </a:t>
            </a:r>
            <a:r>
              <a:rPr lang="en-US" sz="3200" dirty="0"/>
              <a:t>water started running.</a:t>
            </a:r>
          </a:p>
          <a:p>
            <a:pPr marL="731520" lvl="1" indent="0">
              <a:spcBef>
                <a:spcPts val="1200"/>
              </a:spcBef>
              <a:buNone/>
            </a:pPr>
            <a:r>
              <a:rPr lang="en-US" sz="3200" i="1" dirty="0"/>
              <a:t>I predicted that ___________________.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/>
              <a:t>Were your predictions correct, or did the results surprise you?</a:t>
            </a:r>
          </a:p>
        </p:txBody>
      </p:sp>
    </p:spTree>
    <p:extLst>
      <p:ext uri="{BB962C8B-B14F-4D97-AF65-F5344CB8AC3E}">
        <p14:creationId xmlns:p14="http://schemas.microsoft.com/office/powerpoint/2010/main" xmlns="" val="3458713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Let’s Summarize!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/>
              <a:t>What did you learn from today’s investigation about how flowing water changes Earth’s surface? 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Have any of your ideas about erosion and deposition changed?</a:t>
            </a:r>
          </a:p>
          <a:p>
            <a:pPr marL="0" lvl="1" indent="0">
              <a:spcBef>
                <a:spcPts val="1800"/>
              </a:spcBef>
              <a:buNone/>
            </a:pPr>
            <a:r>
              <a:rPr lang="en-US" sz="3200" b="1" dirty="0"/>
              <a:t>Sentence starter: </a:t>
            </a:r>
          </a:p>
          <a:p>
            <a:pPr marL="731520" lvl="1" indent="0">
              <a:spcBef>
                <a:spcPts val="600"/>
              </a:spcBef>
              <a:buNone/>
            </a:pPr>
            <a:r>
              <a:rPr lang="en-US" sz="3200" i="1" dirty="0"/>
              <a:t>From today’s investigation of erosion and deposition, I learned that ____________.</a:t>
            </a:r>
          </a:p>
        </p:txBody>
      </p:sp>
    </p:spTree>
    <p:extLst>
      <p:ext uri="{BB962C8B-B14F-4D97-AF65-F5344CB8AC3E}">
        <p14:creationId xmlns:p14="http://schemas.microsoft.com/office/powerpoint/2010/main" xmlns="" val="3458713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924800" cy="990600"/>
          </a:xfrm>
        </p:spPr>
        <p:txBody>
          <a:bodyPr/>
          <a:lstStyle/>
          <a:p>
            <a:pPr marL="685800"/>
            <a:r>
              <a:rPr lang="en-US" dirty="0"/>
              <a:t>Key Science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Erosion</a:t>
            </a:r>
            <a:r>
              <a:rPr lang="en-US" sz="3200" dirty="0"/>
              <a:t> describes what happens when flowing water or wind moves earth materials like sand, soil, gravel, and rocks from a higher elevation to a lower elevation.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b="1" dirty="0"/>
              <a:t>Deposition</a:t>
            </a:r>
            <a:r>
              <a:rPr lang="en-US" sz="3200" dirty="0"/>
              <a:t> describes what happens when flowing water drops off or </a:t>
            </a:r>
            <a:r>
              <a:rPr lang="en-US" sz="3200"/>
              <a:t>deposits weathered earth </a:t>
            </a:r>
            <a:r>
              <a:rPr lang="en-US" sz="3200" dirty="0"/>
              <a:t>materials in a new location.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2000" y="6858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874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8077200" cy="990600"/>
          </a:xfrm>
        </p:spPr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876800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sz="3200" dirty="0"/>
              <a:t>Today we used a stream model to show how erosion and deposition from flowing water can change Earth’s surface.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/>
              <a:t>In the next lesson, we’ll use the data we collected to answer questions about erosion </a:t>
            </a:r>
            <a:r>
              <a:rPr lang="en-US" sz="3200"/>
              <a:t>and deposition.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289440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8153400" cy="990600"/>
          </a:xfrm>
        </p:spPr>
        <p:txBody>
          <a:bodyPr>
            <a:noAutofit/>
          </a:bodyPr>
          <a:lstStyle/>
          <a:p>
            <a:r>
              <a:rPr lang="en-US" sz="3700" dirty="0"/>
              <a:t>Review: Can Mountains Reach Outer Space?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876800"/>
          </a:xfrm>
        </p:spPr>
        <p:txBody>
          <a:bodyPr/>
          <a:lstStyle/>
          <a:p>
            <a:pPr marL="365760" indent="-365760"/>
            <a:r>
              <a:rPr lang="en-US" sz="3200" dirty="0"/>
              <a:t>What did we learn from previous lessons about what can happen to rocks on Earth’s surface?</a:t>
            </a:r>
          </a:p>
          <a:p>
            <a:pPr marL="365760" indent="-365760">
              <a:spcBef>
                <a:spcPts val="1800"/>
              </a:spcBef>
            </a:pPr>
            <a:r>
              <a:rPr lang="en-US" sz="3200" dirty="0"/>
              <a:t>What do these ideas have to do with whether mountains can grow so tall they reach outer space?</a:t>
            </a:r>
          </a:p>
          <a:p>
            <a:pPr marL="365760" indent="-365760">
              <a:spcBef>
                <a:spcPts val="1800"/>
              </a:spcBef>
            </a:pPr>
            <a:r>
              <a:rPr lang="en-US" sz="3200" dirty="0"/>
              <a:t>What is the name of the process that breaks down rock and keeps mountains from reaching outer space?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638816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rmAutofit/>
          </a:bodyPr>
          <a:lstStyle/>
          <a:p>
            <a:r>
              <a:rPr lang="en-US" dirty="0"/>
              <a:t>Today’s Focus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i="1" dirty="0"/>
              <a:t>How does flowing water change Earth’s surface?</a:t>
            </a:r>
          </a:p>
          <a:p>
            <a:pPr marL="731520" indent="-365760">
              <a:spcBef>
                <a:spcPts val="1800"/>
              </a:spcBef>
            </a:pPr>
            <a:r>
              <a:rPr lang="en-US" sz="3200" dirty="0"/>
              <a:t>Think about this question for a moment. Then write your ideas in your science notebooks using this sentence starter:</a:t>
            </a:r>
          </a:p>
          <a:p>
            <a:pPr marL="731520" lvl="1" indent="0">
              <a:spcBef>
                <a:spcPts val="1800"/>
              </a:spcBef>
              <a:buNone/>
            </a:pPr>
            <a:r>
              <a:rPr lang="en-US" sz="3200" i="1" dirty="0"/>
              <a:t>I think flowing water changes Earth’s surface by _____________________.</a:t>
            </a:r>
          </a:p>
        </p:txBody>
      </p:sp>
    </p:spTree>
    <p:extLst>
      <p:ext uri="{BB962C8B-B14F-4D97-AF65-F5344CB8AC3E}">
        <p14:creationId xmlns:p14="http://schemas.microsoft.com/office/powerpoint/2010/main" xmlns="" val="2183938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1066800"/>
          </a:xfrm>
        </p:spPr>
        <p:txBody>
          <a:bodyPr>
            <a:noAutofit/>
          </a:bodyPr>
          <a:lstStyle/>
          <a:p>
            <a:r>
              <a:rPr lang="en-US" dirty="0"/>
              <a:t>A Stream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3581400" cy="43434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Today we’ll become </a:t>
            </a:r>
            <a:r>
              <a:rPr lang="en-US" sz="3200" i="1" dirty="0"/>
              <a:t>stream scientists</a:t>
            </a:r>
            <a:r>
              <a:rPr lang="en-US" sz="3200" dirty="0"/>
              <a:t> and investigate our focus question using this model of a stream.</a:t>
            </a:r>
          </a:p>
        </p:txBody>
      </p:sp>
      <p:pic>
        <p:nvPicPr>
          <p:cNvPr id="5" name="Picture 4" descr="C:\Users\maintran\Desktop\Untitled-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19600" y="1905000"/>
            <a:ext cx="4243624" cy="424878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6248400" y="6172200"/>
            <a:ext cx="24512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Photo 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505233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7924800" cy="990600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400" dirty="0"/>
              <a:t>Erosion and Deposition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924800" cy="45720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Erosion</a:t>
            </a:r>
            <a:r>
              <a:rPr lang="en-US" sz="3200" dirty="0"/>
              <a:t> describes what happens when flowing water or wind moves weathered earth materials like sand, soil, gravel, and rocks from a higher elevation to a lower elevation.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b="1" dirty="0"/>
              <a:t>Deposition</a:t>
            </a:r>
            <a:r>
              <a:rPr lang="en-US" sz="3200" dirty="0"/>
              <a:t> describes what happens when flowing water drops off or deposits weathered earth materials in a new location.</a:t>
            </a:r>
          </a:p>
        </p:txBody>
      </p:sp>
    </p:spTree>
    <p:extLst>
      <p:ext uri="{BB962C8B-B14F-4D97-AF65-F5344CB8AC3E}">
        <p14:creationId xmlns:p14="http://schemas.microsoft.com/office/powerpoint/2010/main" xmlns="" val="927187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>
            <a:no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Define Erosion and Deposition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3058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/>
              <a:t>Turn and Talk: </a:t>
            </a:r>
            <a:r>
              <a:rPr lang="en-US" sz="3200" dirty="0"/>
              <a:t>Work with a partner to define these terms </a:t>
            </a:r>
            <a:r>
              <a:rPr lang="en-US" sz="3200" b="1" dirty="0"/>
              <a:t>in your own words</a:t>
            </a:r>
            <a:r>
              <a:rPr lang="en-US" sz="3200" dirty="0"/>
              <a:t>:</a:t>
            </a:r>
          </a:p>
          <a:p>
            <a:pPr marL="731520" lvl="1" indent="-365760">
              <a:spcBef>
                <a:spcPts val="600"/>
              </a:spcBef>
            </a:pPr>
            <a:r>
              <a:rPr lang="en-US" sz="3200" dirty="0"/>
              <a:t>Erosion</a:t>
            </a:r>
          </a:p>
          <a:p>
            <a:pPr marL="731520" lvl="1" indent="-365760">
              <a:spcBef>
                <a:spcPts val="300"/>
              </a:spcBef>
            </a:pPr>
            <a:r>
              <a:rPr lang="en-US" sz="3200" dirty="0"/>
              <a:t>Deposition</a:t>
            </a:r>
          </a:p>
          <a:p>
            <a:pPr marL="0" lvl="1" indent="0">
              <a:spcBef>
                <a:spcPts val="2400"/>
              </a:spcBef>
              <a:buNone/>
            </a:pPr>
            <a:r>
              <a:rPr lang="en-US" sz="3200" b="1" dirty="0"/>
              <a:t>Class discussion: </a:t>
            </a:r>
            <a:r>
              <a:rPr lang="en-US" sz="3200" dirty="0"/>
              <a:t>Listen as your classmates </a:t>
            </a:r>
            <a:br>
              <a:rPr lang="en-US" sz="3200" dirty="0"/>
            </a:br>
            <a:r>
              <a:rPr lang="en-US" sz="3200" dirty="0"/>
              <a:t>share the definitions they came up with. Be ready to add to each other’s ideas or suggest improvements. How can we make these definitions clearer?</a:t>
            </a:r>
          </a:p>
        </p:txBody>
      </p:sp>
    </p:spTree>
    <p:extLst>
      <p:ext uri="{BB962C8B-B14F-4D97-AF65-F5344CB8AC3E}">
        <p14:creationId xmlns:p14="http://schemas.microsoft.com/office/powerpoint/2010/main" xmlns="" val="3192913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77200" cy="990600"/>
          </a:xfrm>
        </p:spPr>
        <p:txBody>
          <a:bodyPr>
            <a:no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Investigation: How Water Changes Earth’s Surface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077200" cy="44196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During this investigation, your small group will look for two things:</a:t>
            </a:r>
          </a:p>
          <a:p>
            <a:pPr marL="73152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3200" dirty="0"/>
              <a:t>Examples of </a:t>
            </a:r>
            <a:r>
              <a:rPr lang="en-US" sz="3200" b="1" dirty="0"/>
              <a:t>erosion</a:t>
            </a:r>
            <a:r>
              <a:rPr lang="en-US" sz="3200" dirty="0"/>
              <a:t> (when flowing water moves earth materials from a higher elevation to a lower elevation)</a:t>
            </a:r>
          </a:p>
          <a:p>
            <a:pPr marL="731520" indent="-365760">
              <a:spcBef>
                <a:spcPts val="600"/>
              </a:spcBef>
              <a:buFont typeface="+mj-lt"/>
              <a:buAutoNum type="arabicPeriod"/>
            </a:pPr>
            <a:r>
              <a:rPr lang="en-US" sz="3200" dirty="0"/>
              <a:t>Examples of </a:t>
            </a:r>
            <a:r>
              <a:rPr lang="en-US" sz="3200" b="1" dirty="0"/>
              <a:t>deposition</a:t>
            </a:r>
            <a:r>
              <a:rPr lang="en-US" sz="3200" dirty="0"/>
              <a:t> (when earth materials are left or deposited in a new location)</a:t>
            </a:r>
          </a:p>
        </p:txBody>
      </p:sp>
    </p:spTree>
    <p:extLst>
      <p:ext uri="{BB962C8B-B14F-4D97-AF65-F5344CB8AC3E}">
        <p14:creationId xmlns:p14="http://schemas.microsoft.com/office/powerpoint/2010/main" xmlns="" val="3192913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77200" cy="990600"/>
          </a:xfrm>
        </p:spPr>
        <p:txBody>
          <a:bodyPr>
            <a:noAutofit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Becoming a Stream Scientist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572000"/>
          </a:xfrm>
        </p:spPr>
        <p:txBody>
          <a:bodyPr/>
          <a:lstStyle/>
          <a:p>
            <a:pPr lvl="1" indent="-365760">
              <a:spcBef>
                <a:spcPts val="1200"/>
              </a:spcBef>
              <a:buNone/>
            </a:pPr>
            <a:r>
              <a:rPr lang="en-US" sz="3200" dirty="0"/>
              <a:t>What stream scientists do: </a:t>
            </a:r>
          </a:p>
          <a:p>
            <a:pPr marL="731520" lvl="1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3200" b="1" dirty="0"/>
              <a:t>Predict </a:t>
            </a:r>
            <a:r>
              <a:rPr lang="en-US" sz="3200" dirty="0"/>
              <a:t>what they think flowing water will do to earth materials.</a:t>
            </a:r>
          </a:p>
          <a:p>
            <a:pPr marL="731520" lvl="1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3200" b="1" dirty="0"/>
              <a:t>Conduct</a:t>
            </a:r>
            <a:r>
              <a:rPr lang="en-US" sz="3200" dirty="0"/>
              <a:t> their investigation and </a:t>
            </a:r>
            <a:r>
              <a:rPr lang="en-US" sz="3200" b="1" dirty="0"/>
              <a:t>observe</a:t>
            </a:r>
            <a:r>
              <a:rPr lang="en-US" sz="3200" dirty="0"/>
              <a:t> what happens to earth materials when water flows over them.</a:t>
            </a:r>
          </a:p>
          <a:p>
            <a:pPr marL="731520" lvl="1" indent="-365760">
              <a:spcBef>
                <a:spcPts val="1200"/>
              </a:spcBef>
              <a:buFont typeface="+mj-lt"/>
              <a:buAutoNum type="arabicPeriod"/>
            </a:pPr>
            <a:r>
              <a:rPr lang="en-US" sz="3200" b="1" dirty="0"/>
              <a:t>Record</a:t>
            </a:r>
            <a:r>
              <a:rPr lang="en-US" sz="3200" dirty="0"/>
              <a:t> their observations.</a:t>
            </a:r>
          </a:p>
          <a:p>
            <a:pPr>
              <a:buNone/>
            </a:pPr>
            <a:endParaRPr lang="en-US" sz="3600" i="1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193156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077200" cy="990600"/>
          </a:xfrm>
        </p:spPr>
        <p:txBody>
          <a:bodyPr>
            <a:noAutofit/>
          </a:bodyPr>
          <a:lstStyle/>
          <a:p>
            <a:r>
              <a:rPr lang="en-US" dirty="0"/>
              <a:t>Investigation: How Water Changes Earth’s Surface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343400"/>
          </a:xfrm>
        </p:spPr>
        <p:txBody>
          <a:bodyPr/>
          <a:lstStyle/>
          <a:p>
            <a:pPr marL="365760" indent="-365760">
              <a:spcBef>
                <a:spcPts val="1200"/>
              </a:spcBef>
            </a:pPr>
            <a:r>
              <a:rPr lang="en-US" sz="3200" dirty="0"/>
              <a:t>What will you be looking for during this investigation?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How many times does the handout tell you to stop and record your observations in your notebooks?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/>
              <a:t>Where will you place your erosion and deposition cards?</a:t>
            </a:r>
          </a:p>
        </p:txBody>
      </p:sp>
    </p:spTree>
    <p:extLst>
      <p:ext uri="{BB962C8B-B14F-4D97-AF65-F5344CB8AC3E}">
        <p14:creationId xmlns:p14="http://schemas.microsoft.com/office/powerpoint/2010/main" xmlns="" val="21839386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1354</TotalTime>
  <Words>687</Words>
  <Application>Microsoft Office PowerPoint</Application>
  <PresentationFormat>On-screen Show (4:3)</PresentationFormat>
  <Paragraphs>80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Clarity</vt:lpstr>
      <vt:lpstr>EARth’s changing surface Lesson 6a</vt:lpstr>
      <vt:lpstr>Review: Can Mountains Reach Outer Space?</vt:lpstr>
      <vt:lpstr>Today’s Focus Question</vt:lpstr>
      <vt:lpstr>A Stream Model</vt:lpstr>
      <vt:lpstr> Erosion and Deposition </vt:lpstr>
      <vt:lpstr> Define Erosion and Deposition </vt:lpstr>
      <vt:lpstr> Investigation: How Water Changes Earth’s Surface </vt:lpstr>
      <vt:lpstr> Becoming a Stream Scientist </vt:lpstr>
      <vt:lpstr>Investigation: How Water Changes Earth’s Surface</vt:lpstr>
      <vt:lpstr>Your Predictions</vt:lpstr>
      <vt:lpstr> Investigation: How Water Changes Earth’s Surface </vt:lpstr>
      <vt:lpstr> Investigation: How Water Changes Earth’s Surface </vt:lpstr>
      <vt:lpstr>Let’s Summarize!</vt:lpstr>
      <vt:lpstr>Let’s Summarize!</vt:lpstr>
      <vt:lpstr>Key Science Ideas</vt:lpstr>
      <vt:lpstr>Next Time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168</cp:revision>
  <dcterms:created xsi:type="dcterms:W3CDTF">2014-06-10T18:20:14Z</dcterms:created>
  <dcterms:modified xsi:type="dcterms:W3CDTF">2019-06-06T21:02:48Z</dcterms:modified>
</cp:coreProperties>
</file>